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4"/>
  </p:sldMasterIdLst>
  <p:notesMasterIdLst>
    <p:notesMasterId r:id="rId52"/>
  </p:notesMasterIdLst>
  <p:handoutMasterIdLst>
    <p:handoutMasterId r:id="rId53"/>
  </p:handoutMasterIdLst>
  <p:sldIdLst>
    <p:sldId id="419" r:id="rId5"/>
    <p:sldId id="1717" r:id="rId6"/>
    <p:sldId id="1759" r:id="rId7"/>
    <p:sldId id="1757" r:id="rId8"/>
    <p:sldId id="1672" r:id="rId9"/>
    <p:sldId id="1758" r:id="rId10"/>
    <p:sldId id="1741" r:id="rId11"/>
    <p:sldId id="1670" r:id="rId12"/>
    <p:sldId id="1676" r:id="rId13"/>
    <p:sldId id="1742" r:id="rId14"/>
    <p:sldId id="1677" r:id="rId15"/>
    <p:sldId id="1739" r:id="rId16"/>
    <p:sldId id="1681" r:id="rId17"/>
    <p:sldId id="1680" r:id="rId18"/>
    <p:sldId id="1682" r:id="rId19"/>
    <p:sldId id="1684" r:id="rId20"/>
    <p:sldId id="1685" r:id="rId21"/>
    <p:sldId id="1686" r:id="rId22"/>
    <p:sldId id="1687" r:id="rId23"/>
    <p:sldId id="1688" r:id="rId24"/>
    <p:sldId id="1689" r:id="rId25"/>
    <p:sldId id="1690" r:id="rId26"/>
    <p:sldId id="1691" r:id="rId27"/>
    <p:sldId id="1743" r:id="rId28"/>
    <p:sldId id="1645" r:id="rId29"/>
    <p:sldId id="1760" r:id="rId30"/>
    <p:sldId id="1604" r:id="rId31"/>
    <p:sldId id="1694" r:id="rId32"/>
    <p:sldId id="1762" r:id="rId33"/>
    <p:sldId id="1745" r:id="rId34"/>
    <p:sldId id="1744" r:id="rId35"/>
    <p:sldId id="1754" r:id="rId36"/>
    <p:sldId id="1749" r:id="rId37"/>
    <p:sldId id="1755" r:id="rId38"/>
    <p:sldId id="1750" r:id="rId39"/>
    <p:sldId id="1602" r:id="rId40"/>
    <p:sldId id="1653" r:id="rId41"/>
    <p:sldId id="1654" r:id="rId42"/>
    <p:sldId id="1722" r:id="rId43"/>
    <p:sldId id="1723" r:id="rId44"/>
    <p:sldId id="1724" r:id="rId45"/>
    <p:sldId id="1699" r:id="rId46"/>
    <p:sldId id="1698" r:id="rId47"/>
    <p:sldId id="1605" r:id="rId48"/>
    <p:sldId id="1607" r:id="rId49"/>
    <p:sldId id="1753" r:id="rId50"/>
    <p:sldId id="1763" r:id="rId51"/>
  </p:sldIdLst>
  <p:sldSz cx="12192000" cy="6858000"/>
  <p:notesSz cx="6858000" cy="9144000"/>
  <p:custDataLst>
    <p:tags r:id="rId54"/>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486E"/>
    <a:srgbClr val="E39E21"/>
    <a:srgbClr val="CFD6D8"/>
    <a:srgbClr val="A9E0F6"/>
    <a:srgbClr val="DDDDDD"/>
    <a:srgbClr val="000000"/>
    <a:srgbClr val="E1BC29"/>
    <a:srgbClr val="E6EDF0"/>
    <a:srgbClr val="A4A4A4"/>
    <a:srgbClr val="ADB8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777477-FD8C-49C3-B21A-919E908FAF37}" v="1" dt="2026-04-13T09:49:36.95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24" autoAdjust="0"/>
    <p:restoredTop sz="94660"/>
  </p:normalViewPr>
  <p:slideViewPr>
    <p:cSldViewPr snapToGrid="0">
      <p:cViewPr varScale="1">
        <p:scale>
          <a:sx n="104" d="100"/>
          <a:sy n="104" d="100"/>
        </p:scale>
        <p:origin x="486" y="108"/>
      </p:cViewPr>
      <p:guideLst/>
    </p:cSldViewPr>
  </p:slideViewPr>
  <p:notesTextViewPr>
    <p:cViewPr>
      <p:scale>
        <a:sx n="1" d="1"/>
        <a:sy n="1" d="1"/>
      </p:scale>
      <p:origin x="0" y="0"/>
    </p:cViewPr>
  </p:notesTextViewPr>
  <p:sorterViewPr>
    <p:cViewPr>
      <p:scale>
        <a:sx n="100" d="100"/>
        <a:sy n="100" d="100"/>
      </p:scale>
      <p:origin x="0" y="-40412"/>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e BESSON" userId="293d892a-caca-4cb1-a6da-f0431e44d74d" providerId="ADAL" clId="{84777477-FD8C-49C3-B21A-919E908FAF37}"/>
    <pc:docChg chg="custSel modSld">
      <pc:chgData name="Julie BESSON" userId="293d892a-caca-4cb1-a6da-f0431e44d74d" providerId="ADAL" clId="{84777477-FD8C-49C3-B21A-919E908FAF37}" dt="2026-04-13T09:49:53.217" v="12" actId="1076"/>
      <pc:docMkLst>
        <pc:docMk/>
      </pc:docMkLst>
      <pc:sldChg chg="modSp mod">
        <pc:chgData name="Julie BESSON" userId="293d892a-caca-4cb1-a6da-f0431e44d74d" providerId="ADAL" clId="{84777477-FD8C-49C3-B21A-919E908FAF37}" dt="2026-04-13T09:49:27.291" v="4" actId="20577"/>
        <pc:sldMkLst>
          <pc:docMk/>
          <pc:sldMk cId="1796107253" sldId="419"/>
        </pc:sldMkLst>
        <pc:spChg chg="mod">
          <ac:chgData name="Julie BESSON" userId="293d892a-caca-4cb1-a6da-f0431e44d74d" providerId="ADAL" clId="{84777477-FD8C-49C3-B21A-919E908FAF37}" dt="2026-04-13T09:49:27.291" v="4" actId="20577"/>
          <ac:spMkLst>
            <pc:docMk/>
            <pc:sldMk cId="1796107253" sldId="419"/>
            <ac:spMk id="3" creationId="{B48539DD-E276-2254-04BD-B4778452F5C1}"/>
          </ac:spMkLst>
        </pc:spChg>
      </pc:sldChg>
      <pc:sldChg chg="addSp delSp modSp mod">
        <pc:chgData name="Julie BESSON" userId="293d892a-caca-4cb1-a6da-f0431e44d74d" providerId="ADAL" clId="{84777477-FD8C-49C3-B21A-919E908FAF37}" dt="2026-04-13T09:49:53.217" v="12" actId="1076"/>
        <pc:sldMkLst>
          <pc:docMk/>
          <pc:sldMk cId="268476927" sldId="1670"/>
        </pc:sldMkLst>
        <pc:grpChg chg="add ord">
          <ac:chgData name="Julie BESSON" userId="293d892a-caca-4cb1-a6da-f0431e44d74d" providerId="ADAL" clId="{84777477-FD8C-49C3-B21A-919E908FAF37}" dt="2026-04-13T09:49:39.244" v="7" actId="167"/>
          <ac:grpSpMkLst>
            <pc:docMk/>
            <pc:sldMk cId="268476927" sldId="1670"/>
            <ac:grpSpMk id="32" creationId="{E90967C5-D72E-4EF5-9177-805518BE16A5}"/>
          </ac:grpSpMkLst>
        </pc:grpChg>
        <pc:grpChg chg="mod">
          <ac:chgData name="Julie BESSON" userId="293d892a-caca-4cb1-a6da-f0431e44d74d" providerId="ADAL" clId="{84777477-FD8C-49C3-B21A-919E908FAF37}" dt="2026-04-13T09:49:44.368" v="8" actId="1076"/>
          <ac:grpSpMkLst>
            <pc:docMk/>
            <pc:sldMk cId="268476927" sldId="1670"/>
            <ac:grpSpMk id="67" creationId="{1066F497-A9B7-4369-AF42-881034B9B1E7}"/>
          </ac:grpSpMkLst>
        </pc:grpChg>
        <pc:picChg chg="del">
          <ac:chgData name="Julie BESSON" userId="293d892a-caca-4cb1-a6da-f0431e44d74d" providerId="ADAL" clId="{84777477-FD8C-49C3-B21A-919E908FAF37}" dt="2026-04-13T09:49:36.599" v="5" actId="478"/>
          <ac:picMkLst>
            <pc:docMk/>
            <pc:sldMk cId="268476927" sldId="1670"/>
            <ac:picMk id="60" creationId="{0645DD1D-544B-41A9-A1C0-A6E041E33B59}"/>
          </ac:picMkLst>
        </pc:picChg>
        <pc:picChg chg="mod">
          <ac:chgData name="Julie BESSON" userId="293d892a-caca-4cb1-a6da-f0431e44d74d" providerId="ADAL" clId="{84777477-FD8C-49C3-B21A-919E908FAF37}" dt="2026-04-13T09:49:53.217" v="12" actId="1076"/>
          <ac:picMkLst>
            <pc:docMk/>
            <pc:sldMk cId="268476927" sldId="1670"/>
            <ac:picMk id="70" creationId="{D9DC7E95-B795-490A-80B5-922087E8E2A6}"/>
          </ac:picMkLst>
        </pc:picChg>
      </pc:sldChg>
    </pc:docChg>
  </pc:docChgLst>
  <pc:docChgLst>
    <pc:chgData name="Julie BESSON" userId="293d892a-caca-4cb1-a6da-f0431e44d74d" providerId="ADAL" clId="{FBCFC0E3-BF0F-48E5-B470-C17E88C193DB}"/>
    <pc:docChg chg="undo custSel addSld delSld modSld">
      <pc:chgData name="Julie BESSON" userId="293d892a-caca-4cb1-a6da-f0431e44d74d" providerId="ADAL" clId="{FBCFC0E3-BF0F-48E5-B470-C17E88C193DB}" dt="2026-01-24T17:55:29.233" v="1106" actId="1076"/>
      <pc:docMkLst>
        <pc:docMk/>
      </pc:docMkLst>
      <pc:sldChg chg="delSp del mod">
        <pc:chgData name="Julie BESSON" userId="293d892a-caca-4cb1-a6da-f0431e44d74d" providerId="ADAL" clId="{FBCFC0E3-BF0F-48E5-B470-C17E88C193DB}" dt="2026-01-24T17:36:56.297" v="159" actId="2696"/>
        <pc:sldMkLst>
          <pc:docMk/>
          <pc:sldMk cId="1209140170" sldId="1671"/>
        </pc:sldMkLst>
        <pc:grpChg chg="del">
          <ac:chgData name="Julie BESSON" userId="293d892a-caca-4cb1-a6da-f0431e44d74d" providerId="ADAL" clId="{FBCFC0E3-BF0F-48E5-B470-C17E88C193DB}" dt="2026-01-24T17:25:27.586" v="1" actId="478"/>
          <ac:grpSpMkLst>
            <pc:docMk/>
            <pc:sldMk cId="1209140170" sldId="1671"/>
            <ac:grpSpMk id="12" creationId="{A58EC875-DD01-4D21-B018-DBFD3CAF4CBC}"/>
          </ac:grpSpMkLst>
        </pc:grpChg>
      </pc:sldChg>
      <pc:sldChg chg="addSp delSp modSp mod">
        <pc:chgData name="Julie BESSON" userId="293d892a-caca-4cb1-a6da-f0431e44d74d" providerId="ADAL" clId="{FBCFC0E3-BF0F-48E5-B470-C17E88C193DB}" dt="2026-01-24T17:50:28.882" v="750" actId="1076"/>
        <pc:sldMkLst>
          <pc:docMk/>
          <pc:sldMk cId="250785071" sldId="1672"/>
        </pc:sldMkLst>
        <pc:spChg chg="mod">
          <ac:chgData name="Julie BESSON" userId="293d892a-caca-4cb1-a6da-f0431e44d74d" providerId="ADAL" clId="{FBCFC0E3-BF0F-48E5-B470-C17E88C193DB}" dt="2026-01-24T17:26:45.604" v="9" actId="14100"/>
          <ac:spMkLst>
            <pc:docMk/>
            <pc:sldMk cId="250785071" sldId="1672"/>
            <ac:spMk id="2" creationId="{25643840-E0DD-4CF8-B0DF-D8033C25D9CF}"/>
          </ac:spMkLst>
        </pc:spChg>
        <pc:spChg chg="mod">
          <ac:chgData name="Julie BESSON" userId="293d892a-caca-4cb1-a6da-f0431e44d74d" providerId="ADAL" clId="{FBCFC0E3-BF0F-48E5-B470-C17E88C193DB}" dt="2026-01-24T17:25:36.508" v="2" actId="21"/>
          <ac:spMkLst>
            <pc:docMk/>
            <pc:sldMk cId="250785071" sldId="1672"/>
            <ac:spMk id="4" creationId="{A0CB4179-DA7B-444D-B511-AEB36F996439}"/>
          </ac:spMkLst>
        </pc:spChg>
        <pc:spChg chg="add del mod">
          <ac:chgData name="Julie BESSON" userId="293d892a-caca-4cb1-a6da-f0431e44d74d" providerId="ADAL" clId="{FBCFC0E3-BF0F-48E5-B470-C17E88C193DB}" dt="2026-01-24T17:29:47.961" v="141" actId="478"/>
          <ac:spMkLst>
            <pc:docMk/>
            <pc:sldMk cId="250785071" sldId="1672"/>
            <ac:spMk id="5" creationId="{CE995D0F-0E16-4349-8F1D-D015268B1BA8}"/>
          </ac:spMkLst>
        </pc:spChg>
        <pc:spChg chg="mod">
          <ac:chgData name="Julie BESSON" userId="293d892a-caca-4cb1-a6da-f0431e44d74d" providerId="ADAL" clId="{FBCFC0E3-BF0F-48E5-B470-C17E88C193DB}" dt="2026-01-24T17:46:06.157" v="585" actId="1076"/>
          <ac:spMkLst>
            <pc:docMk/>
            <pc:sldMk cId="250785071" sldId="1672"/>
            <ac:spMk id="25" creationId="{516F5F29-BDA8-4D24-A4D7-CC705446EA4A}"/>
          </ac:spMkLst>
        </pc:spChg>
        <pc:spChg chg="add">
          <ac:chgData name="Julie BESSON" userId="293d892a-caca-4cb1-a6da-f0431e44d74d" providerId="ADAL" clId="{FBCFC0E3-BF0F-48E5-B470-C17E88C193DB}" dt="2026-01-24T17:29:38.792" v="140"/>
          <ac:spMkLst>
            <pc:docMk/>
            <pc:sldMk cId="250785071" sldId="1672"/>
            <ac:spMk id="26" creationId="{01C7331C-DFA8-4501-A9D1-A10251C35DF7}"/>
          </ac:spMkLst>
        </pc:spChg>
        <pc:spChg chg="mod">
          <ac:chgData name="Julie BESSON" userId="293d892a-caca-4cb1-a6da-f0431e44d74d" providerId="ADAL" clId="{FBCFC0E3-BF0F-48E5-B470-C17E88C193DB}" dt="2026-01-24T17:46:06.157" v="585" actId="1076"/>
          <ac:spMkLst>
            <pc:docMk/>
            <pc:sldMk cId="250785071" sldId="1672"/>
            <ac:spMk id="27" creationId="{2ED71AAA-B1E7-4D7E-BD34-35FBAFEEEF47}"/>
          </ac:spMkLst>
        </pc:spChg>
        <pc:spChg chg="add mod">
          <ac:chgData name="Julie BESSON" userId="293d892a-caca-4cb1-a6da-f0431e44d74d" providerId="ADAL" clId="{FBCFC0E3-BF0F-48E5-B470-C17E88C193DB}" dt="2026-01-24T17:49:15.084" v="743" actId="20577"/>
          <ac:spMkLst>
            <pc:docMk/>
            <pc:sldMk cId="250785071" sldId="1672"/>
            <ac:spMk id="28" creationId="{3ACE9D69-76E6-47B3-9635-3D7395CDDB51}"/>
          </ac:spMkLst>
        </pc:spChg>
        <pc:spChg chg="mod">
          <ac:chgData name="Julie BESSON" userId="293d892a-caca-4cb1-a6da-f0431e44d74d" providerId="ADAL" clId="{FBCFC0E3-BF0F-48E5-B470-C17E88C193DB}" dt="2026-01-24T17:46:06.157" v="585" actId="1076"/>
          <ac:spMkLst>
            <pc:docMk/>
            <pc:sldMk cId="250785071" sldId="1672"/>
            <ac:spMk id="35" creationId="{7BB325B9-4ACA-4D16-953D-9DC1A43AC96D}"/>
          </ac:spMkLst>
        </pc:spChg>
        <pc:spChg chg="mod">
          <ac:chgData name="Julie BESSON" userId="293d892a-caca-4cb1-a6da-f0431e44d74d" providerId="ADAL" clId="{FBCFC0E3-BF0F-48E5-B470-C17E88C193DB}" dt="2026-01-24T17:46:06.157" v="585" actId="1076"/>
          <ac:spMkLst>
            <pc:docMk/>
            <pc:sldMk cId="250785071" sldId="1672"/>
            <ac:spMk id="36" creationId="{D4447625-0729-4349-9B80-52D4E444FAAB}"/>
          </ac:spMkLst>
        </pc:spChg>
        <pc:spChg chg="mod">
          <ac:chgData name="Julie BESSON" userId="293d892a-caca-4cb1-a6da-f0431e44d74d" providerId="ADAL" clId="{FBCFC0E3-BF0F-48E5-B470-C17E88C193DB}" dt="2026-01-24T17:49:24.976" v="744" actId="1076"/>
          <ac:spMkLst>
            <pc:docMk/>
            <pc:sldMk cId="250785071" sldId="1672"/>
            <ac:spMk id="39" creationId="{A55416CB-97BB-4463-890E-E9FB61B47723}"/>
          </ac:spMkLst>
        </pc:spChg>
        <pc:spChg chg="del">
          <ac:chgData name="Julie BESSON" userId="293d892a-caca-4cb1-a6da-f0431e44d74d" providerId="ADAL" clId="{FBCFC0E3-BF0F-48E5-B470-C17E88C193DB}" dt="2026-01-24T17:29:24.910" v="139" actId="478"/>
          <ac:spMkLst>
            <pc:docMk/>
            <pc:sldMk cId="250785071" sldId="1672"/>
            <ac:spMk id="42" creationId="{332B398B-4DAB-4F8F-88A2-4DE3834F730C}"/>
          </ac:spMkLst>
        </pc:spChg>
        <pc:grpChg chg="add mod ord">
          <ac:chgData name="Julie BESSON" userId="293d892a-caca-4cb1-a6da-f0431e44d74d" providerId="ADAL" clId="{FBCFC0E3-BF0F-48E5-B470-C17E88C193DB}" dt="2026-01-24T17:46:06.157" v="585" actId="1076"/>
          <ac:grpSpMkLst>
            <pc:docMk/>
            <pc:sldMk cId="250785071" sldId="1672"/>
            <ac:grpSpMk id="7" creationId="{1E6A3D1C-F040-47B1-804F-A8B539D90C97}"/>
          </ac:grpSpMkLst>
        </pc:grpChg>
        <pc:grpChg chg="mod">
          <ac:chgData name="Julie BESSON" userId="293d892a-caca-4cb1-a6da-f0431e44d74d" providerId="ADAL" clId="{FBCFC0E3-BF0F-48E5-B470-C17E88C193DB}" dt="2026-01-24T17:36:12.320" v="153" actId="164"/>
          <ac:grpSpMkLst>
            <pc:docMk/>
            <pc:sldMk cId="250785071" sldId="1672"/>
            <ac:grpSpMk id="17" creationId="{821A3801-609E-4C78-9B41-436AB6FC4431}"/>
          </ac:grpSpMkLst>
        </pc:grpChg>
        <pc:grpChg chg="del">
          <ac:chgData name="Julie BESSON" userId="293d892a-caca-4cb1-a6da-f0431e44d74d" providerId="ADAL" clId="{FBCFC0E3-BF0F-48E5-B470-C17E88C193DB}" dt="2026-01-24T17:25:24.755" v="0" actId="478"/>
          <ac:grpSpMkLst>
            <pc:docMk/>
            <pc:sldMk cId="250785071" sldId="1672"/>
            <ac:grpSpMk id="18" creationId="{1E5B2918-94EB-42BC-8DCA-4EB550465D14}"/>
          </ac:grpSpMkLst>
        </pc:grpChg>
        <pc:grpChg chg="add mod">
          <ac:chgData name="Julie BESSON" userId="293d892a-caca-4cb1-a6da-f0431e44d74d" providerId="ADAL" clId="{FBCFC0E3-BF0F-48E5-B470-C17E88C193DB}" dt="2026-01-24T17:49:53.888" v="746" actId="1076"/>
          <ac:grpSpMkLst>
            <pc:docMk/>
            <pc:sldMk cId="250785071" sldId="1672"/>
            <ac:grpSpMk id="29" creationId="{59C4A7A2-527A-4F4F-A128-B4D3058A8F2D}"/>
          </ac:grpSpMkLst>
        </pc:grpChg>
        <pc:grpChg chg="add mod">
          <ac:chgData name="Julie BESSON" userId="293d892a-caca-4cb1-a6da-f0431e44d74d" providerId="ADAL" clId="{FBCFC0E3-BF0F-48E5-B470-C17E88C193DB}" dt="2026-01-24T17:49:58.046" v="747" actId="1076"/>
          <ac:grpSpMkLst>
            <pc:docMk/>
            <pc:sldMk cId="250785071" sldId="1672"/>
            <ac:grpSpMk id="32" creationId="{ECCB8816-98BF-4C01-97DE-992EB20F42A6}"/>
          </ac:grpSpMkLst>
        </pc:grpChg>
        <pc:grpChg chg="add mod">
          <ac:chgData name="Julie BESSON" userId="293d892a-caca-4cb1-a6da-f0431e44d74d" providerId="ADAL" clId="{FBCFC0E3-BF0F-48E5-B470-C17E88C193DB}" dt="2026-01-24T17:50:24.318" v="749" actId="1076"/>
          <ac:grpSpMkLst>
            <pc:docMk/>
            <pc:sldMk cId="250785071" sldId="1672"/>
            <ac:grpSpMk id="45" creationId="{4E7A4494-F2D0-49F1-8B3C-4264D8C218D4}"/>
          </ac:grpSpMkLst>
        </pc:grpChg>
        <pc:grpChg chg="add mod">
          <ac:chgData name="Julie BESSON" userId="293d892a-caca-4cb1-a6da-f0431e44d74d" providerId="ADAL" clId="{FBCFC0E3-BF0F-48E5-B470-C17E88C193DB}" dt="2026-01-24T17:50:28.882" v="750" actId="1076"/>
          <ac:grpSpMkLst>
            <pc:docMk/>
            <pc:sldMk cId="250785071" sldId="1672"/>
            <ac:grpSpMk id="48" creationId="{32998835-A410-4A97-9DDD-E2B9AE86BDBD}"/>
          </ac:grpSpMkLst>
        </pc:grpChg>
        <pc:picChg chg="add mod modCrop">
          <ac:chgData name="Julie BESSON" userId="293d892a-caca-4cb1-a6da-f0431e44d74d" providerId="ADAL" clId="{FBCFC0E3-BF0F-48E5-B470-C17E88C193DB}" dt="2026-01-24T17:36:17.299" v="154" actId="732"/>
          <ac:picMkLst>
            <pc:docMk/>
            <pc:sldMk cId="250785071" sldId="1672"/>
            <ac:picMk id="6" creationId="{13816A78-AFB2-4A30-B810-17824E58CF49}"/>
          </ac:picMkLst>
        </pc:picChg>
        <pc:picChg chg="mod modCrop">
          <ac:chgData name="Julie BESSON" userId="293d892a-caca-4cb1-a6da-f0431e44d74d" providerId="ADAL" clId="{FBCFC0E3-BF0F-48E5-B470-C17E88C193DB}" dt="2026-01-24T17:28:55.854" v="130" actId="732"/>
          <ac:picMkLst>
            <pc:docMk/>
            <pc:sldMk cId="250785071" sldId="1672"/>
            <ac:picMk id="24" creationId="{7722FC83-827C-4D46-A6C3-6BD44D58CEAA}"/>
          </ac:picMkLst>
        </pc:picChg>
        <pc:picChg chg="mod">
          <ac:chgData name="Julie BESSON" userId="293d892a-caca-4cb1-a6da-f0431e44d74d" providerId="ADAL" clId="{FBCFC0E3-BF0F-48E5-B470-C17E88C193DB}" dt="2026-01-24T17:46:06.157" v="585" actId="1076"/>
          <ac:picMkLst>
            <pc:docMk/>
            <pc:sldMk cId="250785071" sldId="1672"/>
            <ac:picMk id="33" creationId="{A4FBFDAC-C743-43C4-8D56-9E91AE09CF6D}"/>
          </ac:picMkLst>
        </pc:picChg>
        <pc:picChg chg="mod">
          <ac:chgData name="Julie BESSON" userId="293d892a-caca-4cb1-a6da-f0431e44d74d" providerId="ADAL" clId="{FBCFC0E3-BF0F-48E5-B470-C17E88C193DB}" dt="2026-01-24T17:46:06.157" v="585" actId="1076"/>
          <ac:picMkLst>
            <pc:docMk/>
            <pc:sldMk cId="250785071" sldId="1672"/>
            <ac:picMk id="34" creationId="{0BB875F7-0D64-4F7F-9424-059BEF083D69}"/>
          </ac:picMkLst>
        </pc:picChg>
        <pc:picChg chg="mod">
          <ac:chgData name="Julie BESSON" userId="293d892a-caca-4cb1-a6da-f0431e44d74d" providerId="ADAL" clId="{FBCFC0E3-BF0F-48E5-B470-C17E88C193DB}" dt="2026-01-24T17:46:06.157" v="585" actId="1076"/>
          <ac:picMkLst>
            <pc:docMk/>
            <pc:sldMk cId="250785071" sldId="1672"/>
            <ac:picMk id="37" creationId="{CC98CCEA-059D-4CED-99E7-9F18520DB300}"/>
          </ac:picMkLst>
        </pc:picChg>
        <pc:picChg chg="mod">
          <ac:chgData name="Julie BESSON" userId="293d892a-caca-4cb1-a6da-f0431e44d74d" providerId="ADAL" clId="{FBCFC0E3-BF0F-48E5-B470-C17E88C193DB}" dt="2026-01-24T17:46:06.157" v="585" actId="1076"/>
          <ac:picMkLst>
            <pc:docMk/>
            <pc:sldMk cId="250785071" sldId="1672"/>
            <ac:picMk id="38" creationId="{1DF96B6F-8383-432E-AD5F-AD3DD179A5FA}"/>
          </ac:picMkLst>
        </pc:picChg>
        <pc:picChg chg="mod">
          <ac:chgData name="Julie BESSON" userId="293d892a-caca-4cb1-a6da-f0431e44d74d" providerId="ADAL" clId="{FBCFC0E3-BF0F-48E5-B470-C17E88C193DB}" dt="2026-01-24T17:46:06.157" v="585" actId="1076"/>
          <ac:picMkLst>
            <pc:docMk/>
            <pc:sldMk cId="250785071" sldId="1672"/>
            <ac:picMk id="40" creationId="{417E133D-6945-4DC8-B97C-78B7B8685151}"/>
          </ac:picMkLst>
        </pc:picChg>
        <pc:picChg chg="mod">
          <ac:chgData name="Julie BESSON" userId="293d892a-caca-4cb1-a6da-f0431e44d74d" providerId="ADAL" clId="{FBCFC0E3-BF0F-48E5-B470-C17E88C193DB}" dt="2026-01-24T17:48:32.307" v="698" actId="1076"/>
          <ac:picMkLst>
            <pc:docMk/>
            <pc:sldMk cId="250785071" sldId="1672"/>
            <ac:picMk id="41" creationId="{3D912DC0-B178-41ED-8CEE-D73207569D67}"/>
          </ac:picMkLst>
        </pc:picChg>
      </pc:sldChg>
      <pc:sldChg chg="new del">
        <pc:chgData name="Julie BESSON" userId="293d892a-caca-4cb1-a6da-f0431e44d74d" providerId="ADAL" clId="{FBCFC0E3-BF0F-48E5-B470-C17E88C193DB}" dt="2026-01-24T17:26:30.414" v="6" actId="2696"/>
        <pc:sldMkLst>
          <pc:docMk/>
          <pc:sldMk cId="1543226128" sldId="1756"/>
        </pc:sldMkLst>
      </pc:sldChg>
      <pc:sldChg chg="addSp delSp modSp add mod">
        <pc:chgData name="Julie BESSON" userId="293d892a-caca-4cb1-a6da-f0431e44d74d" providerId="ADAL" clId="{FBCFC0E3-BF0F-48E5-B470-C17E88C193DB}" dt="2026-01-24T17:55:29.233" v="1106" actId="1076"/>
        <pc:sldMkLst>
          <pc:docMk/>
          <pc:sldMk cId="2030192909" sldId="1757"/>
        </pc:sldMkLst>
        <pc:spChg chg="mod">
          <ac:chgData name="Julie BESSON" userId="293d892a-caca-4cb1-a6da-f0431e44d74d" providerId="ADAL" clId="{FBCFC0E3-BF0F-48E5-B470-C17E88C193DB}" dt="2026-01-24T17:54:35.703" v="1070" actId="948"/>
          <ac:spMkLst>
            <pc:docMk/>
            <pc:sldMk cId="2030192909" sldId="1757"/>
            <ac:spMk id="2" creationId="{C682144B-B8D4-E5BE-0F43-1F35C3EB1490}"/>
          </ac:spMkLst>
        </pc:spChg>
        <pc:spChg chg="mod">
          <ac:chgData name="Julie BESSON" userId="293d892a-caca-4cb1-a6da-f0431e44d74d" providerId="ADAL" clId="{FBCFC0E3-BF0F-48E5-B470-C17E88C193DB}" dt="2026-01-24T17:55:29.233" v="1106" actId="1076"/>
          <ac:spMkLst>
            <pc:docMk/>
            <pc:sldMk cId="2030192909" sldId="1757"/>
            <ac:spMk id="4" creationId="{55360BED-C81E-4366-9809-9314F67B1A23}"/>
          </ac:spMkLst>
        </pc:spChg>
        <pc:spChg chg="del">
          <ac:chgData name="Julie BESSON" userId="293d892a-caca-4cb1-a6da-f0431e44d74d" providerId="ADAL" clId="{FBCFC0E3-BF0F-48E5-B470-C17E88C193DB}" dt="2026-01-24T17:26:39.371" v="8" actId="478"/>
          <ac:spMkLst>
            <pc:docMk/>
            <pc:sldMk cId="2030192909" sldId="1757"/>
            <ac:spMk id="8" creationId="{CAA08C99-0DFD-4C29-A8FA-67600A4CD199}"/>
          </ac:spMkLst>
        </pc:spChg>
        <pc:spChg chg="mod">
          <ac:chgData name="Julie BESSON" userId="293d892a-caca-4cb1-a6da-f0431e44d74d" providerId="ADAL" clId="{FBCFC0E3-BF0F-48E5-B470-C17E88C193DB}" dt="2026-01-24T17:54:51.196" v="1073" actId="1076"/>
          <ac:spMkLst>
            <pc:docMk/>
            <pc:sldMk cId="2030192909" sldId="1757"/>
            <ac:spMk id="15" creationId="{1A9865B0-271D-4F90-BBCF-24F005ABB649}"/>
          </ac:spMkLst>
        </pc:spChg>
        <pc:spChg chg="mod">
          <ac:chgData name="Julie BESSON" userId="293d892a-caca-4cb1-a6da-f0431e44d74d" providerId="ADAL" clId="{FBCFC0E3-BF0F-48E5-B470-C17E88C193DB}" dt="2026-01-24T17:54:51.196" v="1073" actId="1076"/>
          <ac:spMkLst>
            <pc:docMk/>
            <pc:sldMk cId="2030192909" sldId="1757"/>
            <ac:spMk id="21" creationId="{F22A076D-A8A4-49B1-89E6-9A0602EDF485}"/>
          </ac:spMkLst>
        </pc:spChg>
        <pc:spChg chg="mod">
          <ac:chgData name="Julie BESSON" userId="293d892a-caca-4cb1-a6da-f0431e44d74d" providerId="ADAL" clId="{FBCFC0E3-BF0F-48E5-B470-C17E88C193DB}" dt="2026-01-24T17:54:51.196" v="1073" actId="1076"/>
          <ac:spMkLst>
            <pc:docMk/>
            <pc:sldMk cId="2030192909" sldId="1757"/>
            <ac:spMk id="24" creationId="{9A19AC11-3516-4742-9603-037F95D8C56B}"/>
          </ac:spMkLst>
        </pc:spChg>
        <pc:spChg chg="add">
          <ac:chgData name="Julie BESSON" userId="293d892a-caca-4cb1-a6da-f0431e44d74d" providerId="ADAL" clId="{FBCFC0E3-BF0F-48E5-B470-C17E88C193DB}" dt="2026-01-24T17:26:49.026" v="10"/>
          <ac:spMkLst>
            <pc:docMk/>
            <pc:sldMk cId="2030192909" sldId="1757"/>
            <ac:spMk id="25" creationId="{666882CE-D80F-4FEE-A75F-C38D9FD83504}"/>
          </ac:spMkLst>
        </pc:spChg>
        <pc:spChg chg="mod">
          <ac:chgData name="Julie BESSON" userId="293d892a-caca-4cb1-a6da-f0431e44d74d" providerId="ADAL" clId="{FBCFC0E3-BF0F-48E5-B470-C17E88C193DB}" dt="2026-01-24T17:54:51.196" v="1073" actId="1076"/>
          <ac:spMkLst>
            <pc:docMk/>
            <pc:sldMk cId="2030192909" sldId="1757"/>
            <ac:spMk id="28" creationId="{F31453A1-4E89-4426-AEBD-972FE199E13E}"/>
          </ac:spMkLst>
        </pc:spChg>
        <pc:grpChg chg="mod">
          <ac:chgData name="Julie BESSON" userId="293d892a-caca-4cb1-a6da-f0431e44d74d" providerId="ADAL" clId="{FBCFC0E3-BF0F-48E5-B470-C17E88C193DB}" dt="2026-01-24T17:54:51.196" v="1073" actId="1076"/>
          <ac:grpSpMkLst>
            <pc:docMk/>
            <pc:sldMk cId="2030192909" sldId="1757"/>
            <ac:grpSpMk id="9" creationId="{AB79E2DD-5CA9-4D14-886A-A20C2838B0E4}"/>
          </ac:grpSpMkLst>
        </pc:grpChg>
        <pc:grpChg chg="del">
          <ac:chgData name="Julie BESSON" userId="293d892a-caca-4cb1-a6da-f0431e44d74d" providerId="ADAL" clId="{FBCFC0E3-BF0F-48E5-B470-C17E88C193DB}" dt="2026-01-24T17:26:32.751" v="7" actId="478"/>
          <ac:grpSpMkLst>
            <pc:docMk/>
            <pc:sldMk cId="2030192909" sldId="1757"/>
            <ac:grpSpMk id="11" creationId="{AB168C7A-B245-44A0-985C-059E390D12FF}"/>
          </ac:grpSpMkLst>
        </pc:grpChg>
        <pc:picChg chg="mod">
          <ac:chgData name="Julie BESSON" userId="293d892a-caca-4cb1-a6da-f0431e44d74d" providerId="ADAL" clId="{FBCFC0E3-BF0F-48E5-B470-C17E88C193DB}" dt="2026-01-24T17:54:51.196" v="1073" actId="1076"/>
          <ac:picMkLst>
            <pc:docMk/>
            <pc:sldMk cId="2030192909" sldId="1757"/>
            <ac:picMk id="10" creationId="{3A6CD26F-5340-49BC-A920-447576786293}"/>
          </ac:picMkLst>
        </pc:picChg>
        <pc:picChg chg="mod">
          <ac:chgData name="Julie BESSON" userId="293d892a-caca-4cb1-a6da-f0431e44d74d" providerId="ADAL" clId="{FBCFC0E3-BF0F-48E5-B470-C17E88C193DB}" dt="2026-01-24T17:55:07.916" v="1075" actId="1076"/>
          <ac:picMkLst>
            <pc:docMk/>
            <pc:sldMk cId="2030192909" sldId="1757"/>
            <ac:picMk id="12" creationId="{17903096-6CDF-4675-888B-FFDF78DABC32}"/>
          </ac:picMkLst>
        </pc:picChg>
        <pc:picChg chg="mod">
          <ac:chgData name="Julie BESSON" userId="293d892a-caca-4cb1-a6da-f0431e44d74d" providerId="ADAL" clId="{FBCFC0E3-BF0F-48E5-B470-C17E88C193DB}" dt="2026-01-24T17:54:51.196" v="1073" actId="1076"/>
          <ac:picMkLst>
            <pc:docMk/>
            <pc:sldMk cId="2030192909" sldId="1757"/>
            <ac:picMk id="22" creationId="{B5B799CC-8767-41E6-8A31-BCC9D17B61B4}"/>
          </ac:picMkLst>
        </pc:picChg>
        <pc:picChg chg="mod">
          <ac:chgData name="Julie BESSON" userId="293d892a-caca-4cb1-a6da-f0431e44d74d" providerId="ADAL" clId="{FBCFC0E3-BF0F-48E5-B470-C17E88C193DB}" dt="2026-01-24T17:54:51.196" v="1073" actId="1076"/>
          <ac:picMkLst>
            <pc:docMk/>
            <pc:sldMk cId="2030192909" sldId="1757"/>
            <ac:picMk id="23" creationId="{B91939A7-F893-4F3D-B66F-18EA82D95351}"/>
          </ac:picMkLst>
        </pc:picChg>
        <pc:picChg chg="mod">
          <ac:chgData name="Julie BESSON" userId="293d892a-caca-4cb1-a6da-f0431e44d74d" providerId="ADAL" clId="{FBCFC0E3-BF0F-48E5-B470-C17E88C193DB}" dt="2026-01-24T17:54:51.196" v="1073" actId="1076"/>
          <ac:picMkLst>
            <pc:docMk/>
            <pc:sldMk cId="2030192909" sldId="1757"/>
            <ac:picMk id="26" creationId="{E0C9BD08-7AD5-41BF-871D-6AA05676390E}"/>
          </ac:picMkLst>
        </pc:picChg>
      </pc:sldChg>
      <pc:sldChg chg="addSp delSp modSp add mod">
        <pc:chgData name="Julie BESSON" userId="293d892a-caca-4cb1-a6da-f0431e44d74d" providerId="ADAL" clId="{FBCFC0E3-BF0F-48E5-B470-C17E88C193DB}" dt="2026-01-24T17:53:27.853" v="1021" actId="1076"/>
        <pc:sldMkLst>
          <pc:docMk/>
          <pc:sldMk cId="2607557518" sldId="1758"/>
        </pc:sldMkLst>
        <pc:spChg chg="mod">
          <ac:chgData name="Julie BESSON" userId="293d892a-caca-4cb1-a6da-f0431e44d74d" providerId="ADAL" clId="{FBCFC0E3-BF0F-48E5-B470-C17E88C193DB}" dt="2026-01-24T17:37:30.171" v="193" actId="20577"/>
          <ac:spMkLst>
            <pc:docMk/>
            <pc:sldMk cId="2607557518" sldId="1758"/>
            <ac:spMk id="4" creationId="{A0CB4179-DA7B-444D-B511-AEB36F996439}"/>
          </ac:spMkLst>
        </pc:spChg>
        <pc:spChg chg="add mod">
          <ac:chgData name="Julie BESSON" userId="293d892a-caca-4cb1-a6da-f0431e44d74d" providerId="ADAL" clId="{FBCFC0E3-BF0F-48E5-B470-C17E88C193DB}" dt="2026-01-24T17:53:07.512" v="1018" actId="20577"/>
          <ac:spMkLst>
            <pc:docMk/>
            <pc:sldMk cId="2607557518" sldId="1758"/>
            <ac:spMk id="23" creationId="{88D5F819-57A7-4F5C-B61F-326FD737C924}"/>
          </ac:spMkLst>
        </pc:spChg>
        <pc:spChg chg="del mod">
          <ac:chgData name="Julie BESSON" userId="293d892a-caca-4cb1-a6da-f0431e44d74d" providerId="ADAL" clId="{FBCFC0E3-BF0F-48E5-B470-C17E88C193DB}" dt="2026-01-24T17:43:07.541" v="397" actId="478"/>
          <ac:spMkLst>
            <pc:docMk/>
            <pc:sldMk cId="2607557518" sldId="1758"/>
            <ac:spMk id="25" creationId="{516F5F29-BDA8-4D24-A4D7-CC705446EA4A}"/>
          </ac:spMkLst>
        </pc:spChg>
        <pc:spChg chg="mod">
          <ac:chgData name="Julie BESSON" userId="293d892a-caca-4cb1-a6da-f0431e44d74d" providerId="ADAL" clId="{FBCFC0E3-BF0F-48E5-B470-C17E88C193DB}" dt="2026-01-24T17:53:27.853" v="1021" actId="1076"/>
          <ac:spMkLst>
            <pc:docMk/>
            <pc:sldMk cId="2607557518" sldId="1758"/>
            <ac:spMk id="27" creationId="{2ED71AAA-B1E7-4D7E-BD34-35FBAFEEEF47}"/>
          </ac:spMkLst>
        </pc:spChg>
        <pc:spChg chg="del">
          <ac:chgData name="Julie BESSON" userId="293d892a-caca-4cb1-a6da-f0431e44d74d" providerId="ADAL" clId="{FBCFC0E3-BF0F-48E5-B470-C17E88C193DB}" dt="2026-01-24T17:39:21.232" v="202" actId="478"/>
          <ac:spMkLst>
            <pc:docMk/>
            <pc:sldMk cId="2607557518" sldId="1758"/>
            <ac:spMk id="35" creationId="{7BB325B9-4ACA-4D16-953D-9DC1A43AC96D}"/>
          </ac:spMkLst>
        </pc:spChg>
        <pc:spChg chg="mod">
          <ac:chgData name="Julie BESSON" userId="293d892a-caca-4cb1-a6da-f0431e44d74d" providerId="ADAL" clId="{FBCFC0E3-BF0F-48E5-B470-C17E88C193DB}" dt="2026-01-24T17:53:27.853" v="1021" actId="1076"/>
          <ac:spMkLst>
            <pc:docMk/>
            <pc:sldMk cId="2607557518" sldId="1758"/>
            <ac:spMk id="36" creationId="{D4447625-0729-4349-9B80-52D4E444FAAB}"/>
          </ac:spMkLst>
        </pc:spChg>
        <pc:spChg chg="del">
          <ac:chgData name="Julie BESSON" userId="293d892a-caca-4cb1-a6da-f0431e44d74d" providerId="ADAL" clId="{FBCFC0E3-BF0F-48E5-B470-C17E88C193DB}" dt="2026-01-24T17:39:24.267" v="204" actId="478"/>
          <ac:spMkLst>
            <pc:docMk/>
            <pc:sldMk cId="2607557518" sldId="1758"/>
            <ac:spMk id="39" creationId="{A55416CB-97BB-4463-890E-E9FB61B47723}"/>
          </ac:spMkLst>
        </pc:spChg>
        <pc:grpChg chg="del">
          <ac:chgData name="Julie BESSON" userId="293d892a-caca-4cb1-a6da-f0431e44d74d" providerId="ADAL" clId="{FBCFC0E3-BF0F-48E5-B470-C17E88C193DB}" dt="2026-01-24T17:37:36.873" v="195" actId="478"/>
          <ac:grpSpMkLst>
            <pc:docMk/>
            <pc:sldMk cId="2607557518" sldId="1758"/>
            <ac:grpSpMk id="7" creationId="{1E6A3D1C-F040-47B1-804F-A8B539D90C97}"/>
          </ac:grpSpMkLst>
        </pc:grpChg>
        <pc:grpChg chg="del">
          <ac:chgData name="Julie BESSON" userId="293d892a-caca-4cb1-a6da-f0431e44d74d" providerId="ADAL" clId="{FBCFC0E3-BF0F-48E5-B470-C17E88C193DB}" dt="2026-01-24T17:37:35.977" v="194" actId="478"/>
          <ac:grpSpMkLst>
            <pc:docMk/>
            <pc:sldMk cId="2607557518" sldId="1758"/>
            <ac:grpSpMk id="17" creationId="{821A3801-609E-4C78-9B41-436AB6FC4431}"/>
          </ac:grpSpMkLst>
        </pc:grpChg>
        <pc:picChg chg="add mod ord modCrop">
          <ac:chgData name="Julie BESSON" userId="293d892a-caca-4cb1-a6da-f0431e44d74d" providerId="ADAL" clId="{FBCFC0E3-BF0F-48E5-B470-C17E88C193DB}" dt="2026-01-24T17:53:27.853" v="1021" actId="1076"/>
          <ac:picMkLst>
            <pc:docMk/>
            <pc:sldMk cId="2607557518" sldId="1758"/>
            <ac:picMk id="3" creationId="{3CB5DCF4-8227-46D6-9E3E-E161D6627F38}"/>
          </ac:picMkLst>
        </pc:picChg>
        <pc:picChg chg="add mod">
          <ac:chgData name="Julie BESSON" userId="293d892a-caca-4cb1-a6da-f0431e44d74d" providerId="ADAL" clId="{FBCFC0E3-BF0F-48E5-B470-C17E88C193DB}" dt="2026-01-24T17:53:27.853" v="1021" actId="1076"/>
          <ac:picMkLst>
            <pc:docMk/>
            <pc:sldMk cId="2607557518" sldId="1758"/>
            <ac:picMk id="5" creationId="{28CF387D-0CC5-4D4A-A851-0B31CA86E27F}"/>
          </ac:picMkLst>
        </pc:picChg>
        <pc:picChg chg="del">
          <ac:chgData name="Julie BESSON" userId="293d892a-caca-4cb1-a6da-f0431e44d74d" providerId="ADAL" clId="{FBCFC0E3-BF0F-48E5-B470-C17E88C193DB}" dt="2026-01-24T17:37:35.977" v="194" actId="478"/>
          <ac:picMkLst>
            <pc:docMk/>
            <pc:sldMk cId="2607557518" sldId="1758"/>
            <ac:picMk id="24" creationId="{7722FC83-827C-4D46-A6C3-6BD44D58CEAA}"/>
          </ac:picMkLst>
        </pc:picChg>
        <pc:picChg chg="del">
          <ac:chgData name="Julie BESSON" userId="293d892a-caca-4cb1-a6da-f0431e44d74d" providerId="ADAL" clId="{FBCFC0E3-BF0F-48E5-B470-C17E88C193DB}" dt="2026-01-24T17:43:13.969" v="399" actId="478"/>
          <ac:picMkLst>
            <pc:docMk/>
            <pc:sldMk cId="2607557518" sldId="1758"/>
            <ac:picMk id="33" creationId="{A4FBFDAC-C743-43C4-8D56-9E91AE09CF6D}"/>
          </ac:picMkLst>
        </pc:picChg>
        <pc:picChg chg="mod">
          <ac:chgData name="Julie BESSON" userId="293d892a-caca-4cb1-a6da-f0431e44d74d" providerId="ADAL" clId="{FBCFC0E3-BF0F-48E5-B470-C17E88C193DB}" dt="2026-01-24T17:45:10.694" v="580" actId="1076"/>
          <ac:picMkLst>
            <pc:docMk/>
            <pc:sldMk cId="2607557518" sldId="1758"/>
            <ac:picMk id="34" creationId="{0BB875F7-0D64-4F7F-9424-059BEF083D69}"/>
          </ac:picMkLst>
        </pc:picChg>
        <pc:picChg chg="del mod">
          <ac:chgData name="Julie BESSON" userId="293d892a-caca-4cb1-a6da-f0431e44d74d" providerId="ADAL" clId="{FBCFC0E3-BF0F-48E5-B470-C17E88C193DB}" dt="2026-01-24T17:43:11.789" v="398" actId="478"/>
          <ac:picMkLst>
            <pc:docMk/>
            <pc:sldMk cId="2607557518" sldId="1758"/>
            <ac:picMk id="37" creationId="{CC98CCEA-059D-4CED-99E7-9F18520DB300}"/>
          </ac:picMkLst>
        </pc:picChg>
        <pc:picChg chg="mod">
          <ac:chgData name="Julie BESSON" userId="293d892a-caca-4cb1-a6da-f0431e44d74d" providerId="ADAL" clId="{FBCFC0E3-BF0F-48E5-B470-C17E88C193DB}" dt="2026-01-24T17:53:27.853" v="1021" actId="1076"/>
          <ac:picMkLst>
            <pc:docMk/>
            <pc:sldMk cId="2607557518" sldId="1758"/>
            <ac:picMk id="38" creationId="{1DF96B6F-8383-432E-AD5F-AD3DD179A5FA}"/>
          </ac:picMkLst>
        </pc:picChg>
        <pc:picChg chg="del">
          <ac:chgData name="Julie BESSON" userId="293d892a-caca-4cb1-a6da-f0431e44d74d" providerId="ADAL" clId="{FBCFC0E3-BF0F-48E5-B470-C17E88C193DB}" dt="2026-01-24T17:39:19.680" v="201" actId="478"/>
          <ac:picMkLst>
            <pc:docMk/>
            <pc:sldMk cId="2607557518" sldId="1758"/>
            <ac:picMk id="40" creationId="{417E133D-6945-4DC8-B97C-78B7B8685151}"/>
          </ac:picMkLst>
        </pc:picChg>
        <pc:picChg chg="del">
          <ac:chgData name="Julie BESSON" userId="293d892a-caca-4cb1-a6da-f0431e44d74d" providerId="ADAL" clId="{FBCFC0E3-BF0F-48E5-B470-C17E88C193DB}" dt="2026-01-24T17:39:22.538" v="203" actId="478"/>
          <ac:picMkLst>
            <pc:docMk/>
            <pc:sldMk cId="2607557518" sldId="1758"/>
            <ac:picMk id="41" creationId="{3D912DC0-B178-41ED-8CEE-D73207569D67}"/>
          </ac:picMkLst>
        </pc:picChg>
      </pc:sldChg>
    </pc:docChg>
  </pc:docChgLst>
  <pc:docChgLst>
    <pc:chgData name="Julie BESSON" userId="293d892a-caca-4cb1-a6da-f0431e44d74d" providerId="ADAL" clId="{C991B289-E4D6-4C46-BBB3-9B7D434D9106}"/>
    <pc:docChg chg="undo custSel addSld delSld modSld sldOrd">
      <pc:chgData name="Julie BESSON" userId="293d892a-caca-4cb1-a6da-f0431e44d74d" providerId="ADAL" clId="{C991B289-E4D6-4C46-BBB3-9B7D434D9106}" dt="2026-01-25T14:24:27.584" v="13896" actId="14100"/>
      <pc:docMkLst>
        <pc:docMk/>
      </pc:docMkLst>
      <pc:sldChg chg="del">
        <pc:chgData name="Julie BESSON" userId="293d892a-caca-4cb1-a6da-f0431e44d74d" providerId="ADAL" clId="{C991B289-E4D6-4C46-BBB3-9B7D434D9106}" dt="2026-01-25T10:41:51.491" v="5124" actId="2696"/>
        <pc:sldMkLst>
          <pc:docMk/>
          <pc:sldMk cId="3897284097" sldId="480"/>
        </pc:sldMkLst>
      </pc:sldChg>
      <pc:sldChg chg="addSp delSp modSp mod">
        <pc:chgData name="Julie BESSON" userId="293d892a-caca-4cb1-a6da-f0431e44d74d" providerId="ADAL" clId="{C991B289-E4D6-4C46-BBB3-9B7D434D9106}" dt="2026-01-25T14:07:49.002" v="13857" actId="478"/>
        <pc:sldMkLst>
          <pc:docMk/>
          <pc:sldMk cId="4246022496" sldId="1602"/>
        </pc:sldMkLst>
        <pc:spChg chg="add mod">
          <ac:chgData name="Julie BESSON" userId="293d892a-caca-4cb1-a6da-f0431e44d74d" providerId="ADAL" clId="{C991B289-E4D6-4C46-BBB3-9B7D434D9106}" dt="2026-01-25T13:15:33.440" v="12389" actId="20577"/>
          <ac:spMkLst>
            <pc:docMk/>
            <pc:sldMk cId="4246022496" sldId="1602"/>
            <ac:spMk id="15" creationId="{044B94BA-4546-45C0-964A-FBEEB0477C28}"/>
          </ac:spMkLst>
        </pc:spChg>
        <pc:spChg chg="mod">
          <ac:chgData name="Julie BESSON" userId="293d892a-caca-4cb1-a6da-f0431e44d74d" providerId="ADAL" clId="{C991B289-E4D6-4C46-BBB3-9B7D434D9106}" dt="2026-01-25T13:15:43.988" v="12404" actId="20577"/>
          <ac:spMkLst>
            <pc:docMk/>
            <pc:sldMk cId="4246022496" sldId="1602"/>
            <ac:spMk id="16" creationId="{B977B43D-C0DE-4B93-AA61-187402B06BD1}"/>
          </ac:spMkLst>
        </pc:spChg>
        <pc:spChg chg="mod">
          <ac:chgData name="Julie BESSON" userId="293d892a-caca-4cb1-a6da-f0431e44d74d" providerId="ADAL" clId="{C991B289-E4D6-4C46-BBB3-9B7D434D9106}" dt="2026-01-25T10:24:53.212" v="4249" actId="1076"/>
          <ac:spMkLst>
            <pc:docMk/>
            <pc:sldMk cId="4246022496" sldId="1602"/>
            <ac:spMk id="17" creationId="{FA29748B-3BFD-458C-BE16-6FD4F59925A6}"/>
          </ac:spMkLst>
        </pc:spChg>
        <pc:spChg chg="mod">
          <ac:chgData name="Julie BESSON" userId="293d892a-caca-4cb1-a6da-f0431e44d74d" providerId="ADAL" clId="{C991B289-E4D6-4C46-BBB3-9B7D434D9106}" dt="2026-01-25T10:24:53.212" v="4249" actId="1076"/>
          <ac:spMkLst>
            <pc:docMk/>
            <pc:sldMk cId="4246022496" sldId="1602"/>
            <ac:spMk id="22" creationId="{D847B06F-4591-4DCE-BA75-331EE9443C62}"/>
          </ac:spMkLst>
        </pc:spChg>
        <pc:grpChg chg="mod">
          <ac:chgData name="Julie BESSON" userId="293d892a-caca-4cb1-a6da-f0431e44d74d" providerId="ADAL" clId="{C991B289-E4D6-4C46-BBB3-9B7D434D9106}" dt="2026-01-25T10:24:53.212" v="4249" actId="1076"/>
          <ac:grpSpMkLst>
            <pc:docMk/>
            <pc:sldMk cId="4246022496" sldId="1602"/>
            <ac:grpSpMk id="9" creationId="{5C1CB2C9-B91A-4C9D-9165-F136D15EB369}"/>
          </ac:grpSpMkLst>
        </pc:grpChg>
        <pc:picChg chg="mod">
          <ac:chgData name="Julie BESSON" userId="293d892a-caca-4cb1-a6da-f0431e44d74d" providerId="ADAL" clId="{C991B289-E4D6-4C46-BBB3-9B7D434D9106}" dt="2026-01-25T10:24:53.212" v="4249" actId="1076"/>
          <ac:picMkLst>
            <pc:docMk/>
            <pc:sldMk cId="4246022496" sldId="1602"/>
            <ac:picMk id="14" creationId="{D91C3272-75C4-4262-8350-FB927A21E067}"/>
          </ac:picMkLst>
        </pc:picChg>
        <pc:picChg chg="add del">
          <ac:chgData name="Julie BESSON" userId="293d892a-caca-4cb1-a6da-f0431e44d74d" providerId="ADAL" clId="{C991B289-E4D6-4C46-BBB3-9B7D434D9106}" dt="2026-01-25T14:07:49.002" v="13857" actId="478"/>
          <ac:picMkLst>
            <pc:docMk/>
            <pc:sldMk cId="4246022496" sldId="1602"/>
            <ac:picMk id="19" creationId="{6917AB58-5824-40FF-BB75-3E67F55897F1}"/>
          </ac:picMkLst>
        </pc:picChg>
        <pc:picChg chg="mod">
          <ac:chgData name="Julie BESSON" userId="293d892a-caca-4cb1-a6da-f0431e44d74d" providerId="ADAL" clId="{C991B289-E4D6-4C46-BBB3-9B7D434D9106}" dt="2026-01-25T10:05:01.977" v="3088" actId="1076"/>
          <ac:picMkLst>
            <pc:docMk/>
            <pc:sldMk cId="4246022496" sldId="1602"/>
            <ac:picMk id="20" creationId="{3A19A9AF-5C9B-48F0-9562-4895D544D5D0}"/>
          </ac:picMkLst>
        </pc:picChg>
        <pc:picChg chg="mod">
          <ac:chgData name="Julie BESSON" userId="293d892a-caca-4cb1-a6da-f0431e44d74d" providerId="ADAL" clId="{C991B289-E4D6-4C46-BBB3-9B7D434D9106}" dt="2026-01-25T10:24:53.212" v="4249" actId="1076"/>
          <ac:picMkLst>
            <pc:docMk/>
            <pc:sldMk cId="4246022496" sldId="1602"/>
            <ac:picMk id="21" creationId="{790E8F3C-867A-4422-82E8-C17864210928}"/>
          </ac:picMkLst>
        </pc:picChg>
        <pc:picChg chg="add mod">
          <ac:chgData name="Julie BESSON" userId="293d892a-caca-4cb1-a6da-f0431e44d74d" providerId="ADAL" clId="{C991B289-E4D6-4C46-BBB3-9B7D434D9106}" dt="2026-01-25T13:15:18.071" v="12374" actId="1076"/>
          <ac:picMkLst>
            <pc:docMk/>
            <pc:sldMk cId="4246022496" sldId="1602"/>
            <ac:picMk id="23" creationId="{E4DBAF47-BFFA-4588-9EBE-3DC0C39508A8}"/>
          </ac:picMkLst>
        </pc:picChg>
      </pc:sldChg>
      <pc:sldChg chg="addSp delSp modSp mod">
        <pc:chgData name="Julie BESSON" userId="293d892a-caca-4cb1-a6da-f0431e44d74d" providerId="ADAL" clId="{C991B289-E4D6-4C46-BBB3-9B7D434D9106}" dt="2026-01-25T14:07:23.624" v="13849" actId="478"/>
        <pc:sldMkLst>
          <pc:docMk/>
          <pc:sldMk cId="1673134578" sldId="1604"/>
        </pc:sldMkLst>
        <pc:spChg chg="mod">
          <ac:chgData name="Julie BESSON" userId="293d892a-caca-4cb1-a6da-f0431e44d74d" providerId="ADAL" clId="{C991B289-E4D6-4C46-BBB3-9B7D434D9106}" dt="2026-01-25T11:41:58.033" v="8254" actId="20577"/>
          <ac:spMkLst>
            <pc:docMk/>
            <pc:sldMk cId="1673134578" sldId="1604"/>
            <ac:spMk id="2" creationId="{F1C10D1F-D313-AA6B-ADA6-2851C6FBF2CF}"/>
          </ac:spMkLst>
        </pc:spChg>
        <pc:spChg chg="add mod">
          <ac:chgData name="Julie BESSON" userId="293d892a-caca-4cb1-a6da-f0431e44d74d" providerId="ADAL" clId="{C991B289-E4D6-4C46-BBB3-9B7D434D9106}" dt="2026-01-25T12:08:29.402" v="9701" actId="1076"/>
          <ac:spMkLst>
            <pc:docMk/>
            <pc:sldMk cId="1673134578" sldId="1604"/>
            <ac:spMk id="20" creationId="{0CAC44DD-D774-461C-9F81-991A81EE520E}"/>
          </ac:spMkLst>
        </pc:spChg>
        <pc:spChg chg="add mod">
          <ac:chgData name="Julie BESSON" userId="293d892a-caca-4cb1-a6da-f0431e44d74d" providerId="ADAL" clId="{C991B289-E4D6-4C46-BBB3-9B7D434D9106}" dt="2026-01-25T12:38:20.693" v="10855" actId="1076"/>
          <ac:spMkLst>
            <pc:docMk/>
            <pc:sldMk cId="1673134578" sldId="1604"/>
            <ac:spMk id="21" creationId="{6080AF73-3761-4FE6-861A-1727184EEC03}"/>
          </ac:spMkLst>
        </pc:spChg>
        <pc:spChg chg="add mod">
          <ac:chgData name="Julie BESSON" userId="293d892a-caca-4cb1-a6da-f0431e44d74d" providerId="ADAL" clId="{C991B289-E4D6-4C46-BBB3-9B7D434D9106}" dt="2026-01-25T12:38:51.258" v="10865" actId="1076"/>
          <ac:spMkLst>
            <pc:docMk/>
            <pc:sldMk cId="1673134578" sldId="1604"/>
            <ac:spMk id="24" creationId="{D6890A4D-E021-4429-9017-8440FE50A85C}"/>
          </ac:spMkLst>
        </pc:spChg>
        <pc:spChg chg="add">
          <ac:chgData name="Julie BESSON" userId="293d892a-caca-4cb1-a6da-f0431e44d74d" providerId="ADAL" clId="{C991B289-E4D6-4C46-BBB3-9B7D434D9106}" dt="2026-01-25T13:12:51.551" v="12306"/>
          <ac:spMkLst>
            <pc:docMk/>
            <pc:sldMk cId="1673134578" sldId="1604"/>
            <ac:spMk id="26" creationId="{F8C81B00-8E19-42BD-A000-7AE8D56E1839}"/>
          </ac:spMkLst>
        </pc:spChg>
        <pc:spChg chg="mod">
          <ac:chgData name="Julie BESSON" userId="293d892a-caca-4cb1-a6da-f0431e44d74d" providerId="ADAL" clId="{C991B289-E4D6-4C46-BBB3-9B7D434D9106}" dt="2026-01-25T12:08:29.402" v="9701" actId="1076"/>
          <ac:spMkLst>
            <pc:docMk/>
            <pc:sldMk cId="1673134578" sldId="1604"/>
            <ac:spMk id="45" creationId="{15DE9C88-42FB-44D8-ACDD-5F2766E69F99}"/>
          </ac:spMkLst>
        </pc:spChg>
        <pc:spChg chg="mod">
          <ac:chgData name="Julie BESSON" userId="293d892a-caca-4cb1-a6da-f0431e44d74d" providerId="ADAL" clId="{C991B289-E4D6-4C46-BBB3-9B7D434D9106}" dt="2026-01-25T12:38:25.989" v="10857" actId="1076"/>
          <ac:spMkLst>
            <pc:docMk/>
            <pc:sldMk cId="1673134578" sldId="1604"/>
            <ac:spMk id="47" creationId="{86A75994-85BB-40B3-BDC7-B6FD53F62FD4}"/>
          </ac:spMkLst>
        </pc:spChg>
        <pc:spChg chg="mod">
          <ac:chgData name="Julie BESSON" userId="293d892a-caca-4cb1-a6da-f0431e44d74d" providerId="ADAL" clId="{C991B289-E4D6-4C46-BBB3-9B7D434D9106}" dt="2026-01-25T12:08:29.402" v="9701" actId="1076"/>
          <ac:spMkLst>
            <pc:docMk/>
            <pc:sldMk cId="1673134578" sldId="1604"/>
            <ac:spMk id="51" creationId="{1F418930-12B4-467D-8EDC-960EF99E95F4}"/>
          </ac:spMkLst>
        </pc:spChg>
        <pc:spChg chg="mod">
          <ac:chgData name="Julie BESSON" userId="293d892a-caca-4cb1-a6da-f0431e44d74d" providerId="ADAL" clId="{C991B289-E4D6-4C46-BBB3-9B7D434D9106}" dt="2026-01-25T12:08:29.402" v="9701" actId="1076"/>
          <ac:spMkLst>
            <pc:docMk/>
            <pc:sldMk cId="1673134578" sldId="1604"/>
            <ac:spMk id="53" creationId="{4EE07D0C-0E4F-47FE-B8B9-2B7A3A07874B}"/>
          </ac:spMkLst>
        </pc:spChg>
        <pc:spChg chg="mod">
          <ac:chgData name="Julie BESSON" userId="293d892a-caca-4cb1-a6da-f0431e44d74d" providerId="ADAL" clId="{C991B289-E4D6-4C46-BBB3-9B7D434D9106}" dt="2026-01-25T12:39:15.432" v="10875" actId="1076"/>
          <ac:spMkLst>
            <pc:docMk/>
            <pc:sldMk cId="1673134578" sldId="1604"/>
            <ac:spMk id="56" creationId="{C50A75A9-1FF2-4B52-A159-428FF8E2151E}"/>
          </ac:spMkLst>
        </pc:spChg>
        <pc:grpChg chg="mod">
          <ac:chgData name="Julie BESSON" userId="293d892a-caca-4cb1-a6da-f0431e44d74d" providerId="ADAL" clId="{C991B289-E4D6-4C46-BBB3-9B7D434D9106}" dt="2026-01-25T12:08:29.402" v="9701" actId="1076"/>
          <ac:grpSpMkLst>
            <pc:docMk/>
            <pc:sldMk cId="1673134578" sldId="1604"/>
            <ac:grpSpMk id="4" creationId="{0975D0F0-957C-4976-B542-9E82F15C0FD8}"/>
          </ac:grpSpMkLst>
        </pc:grpChg>
        <pc:picChg chg="add del">
          <ac:chgData name="Julie BESSON" userId="293d892a-caca-4cb1-a6da-f0431e44d74d" providerId="ADAL" clId="{C991B289-E4D6-4C46-BBB3-9B7D434D9106}" dt="2026-01-25T14:07:23.624" v="13849" actId="478"/>
          <ac:picMkLst>
            <pc:docMk/>
            <pc:sldMk cId="1673134578" sldId="1604"/>
            <ac:picMk id="18" creationId="{A49EED0F-85BE-44C6-9332-E3C1EB38F575}"/>
          </ac:picMkLst>
        </pc:picChg>
        <pc:picChg chg="add mod">
          <ac:chgData name="Julie BESSON" userId="293d892a-caca-4cb1-a6da-f0431e44d74d" providerId="ADAL" clId="{C991B289-E4D6-4C46-BBB3-9B7D434D9106}" dt="2026-01-25T12:08:29.402" v="9701" actId="1076"/>
          <ac:picMkLst>
            <pc:docMk/>
            <pc:sldMk cId="1673134578" sldId="1604"/>
            <ac:picMk id="19" creationId="{7D899998-82FF-45EE-9D0E-7022AD11AC4B}"/>
          </ac:picMkLst>
        </pc:picChg>
        <pc:picChg chg="add mod">
          <ac:chgData name="Julie BESSON" userId="293d892a-caca-4cb1-a6da-f0431e44d74d" providerId="ADAL" clId="{C991B289-E4D6-4C46-BBB3-9B7D434D9106}" dt="2026-01-25T12:38:20.693" v="10855" actId="1076"/>
          <ac:picMkLst>
            <pc:docMk/>
            <pc:sldMk cId="1673134578" sldId="1604"/>
            <ac:picMk id="22" creationId="{FB53B25B-6EE8-4915-A710-A35DCCED2C61}"/>
          </ac:picMkLst>
        </pc:picChg>
        <pc:picChg chg="add mod">
          <ac:chgData name="Julie BESSON" userId="293d892a-caca-4cb1-a6da-f0431e44d74d" providerId="ADAL" clId="{C991B289-E4D6-4C46-BBB3-9B7D434D9106}" dt="2026-01-25T12:38:51.258" v="10865" actId="1076"/>
          <ac:picMkLst>
            <pc:docMk/>
            <pc:sldMk cId="1673134578" sldId="1604"/>
            <ac:picMk id="23" creationId="{3EB4652B-3AD2-40C2-BF17-FCC4E2CE4BF9}"/>
          </ac:picMkLst>
        </pc:picChg>
        <pc:picChg chg="add mod">
          <ac:chgData name="Julie BESSON" userId="293d892a-caca-4cb1-a6da-f0431e44d74d" providerId="ADAL" clId="{C991B289-E4D6-4C46-BBB3-9B7D434D9106}" dt="2026-01-25T12:39:13.701" v="10874" actId="1076"/>
          <ac:picMkLst>
            <pc:docMk/>
            <pc:sldMk cId="1673134578" sldId="1604"/>
            <ac:picMk id="25" creationId="{230CDFB0-5F64-41B2-ADF4-06E990DCD9EF}"/>
          </ac:picMkLst>
        </pc:picChg>
        <pc:picChg chg="mod">
          <ac:chgData name="Julie BESSON" userId="293d892a-caca-4cb1-a6da-f0431e44d74d" providerId="ADAL" clId="{C991B289-E4D6-4C46-BBB3-9B7D434D9106}" dt="2026-01-25T12:08:29.402" v="9701" actId="1076"/>
          <ac:picMkLst>
            <pc:docMk/>
            <pc:sldMk cId="1673134578" sldId="1604"/>
            <ac:picMk id="44" creationId="{B82F1C99-7496-4C89-A420-DE130ECA0FDA}"/>
          </ac:picMkLst>
        </pc:picChg>
        <pc:picChg chg="mod">
          <ac:chgData name="Julie BESSON" userId="293d892a-caca-4cb1-a6da-f0431e44d74d" providerId="ADAL" clId="{C991B289-E4D6-4C46-BBB3-9B7D434D9106}" dt="2026-01-25T12:38:23.154" v="10856" actId="1076"/>
          <ac:picMkLst>
            <pc:docMk/>
            <pc:sldMk cId="1673134578" sldId="1604"/>
            <ac:picMk id="46" creationId="{49671B62-47B1-4BA2-816B-1E6DEF434C35}"/>
          </ac:picMkLst>
        </pc:picChg>
        <pc:picChg chg="mod">
          <ac:chgData name="Julie BESSON" userId="293d892a-caca-4cb1-a6da-f0431e44d74d" providerId="ADAL" clId="{C991B289-E4D6-4C46-BBB3-9B7D434D9106}" dt="2026-01-25T12:08:29.402" v="9701" actId="1076"/>
          <ac:picMkLst>
            <pc:docMk/>
            <pc:sldMk cId="1673134578" sldId="1604"/>
            <ac:picMk id="50" creationId="{26AEF45A-7F92-4399-8989-626E13F37842}"/>
          </ac:picMkLst>
        </pc:picChg>
        <pc:picChg chg="mod">
          <ac:chgData name="Julie BESSON" userId="293d892a-caca-4cb1-a6da-f0431e44d74d" providerId="ADAL" clId="{C991B289-E4D6-4C46-BBB3-9B7D434D9106}" dt="2026-01-25T12:08:29.402" v="9701" actId="1076"/>
          <ac:picMkLst>
            <pc:docMk/>
            <pc:sldMk cId="1673134578" sldId="1604"/>
            <ac:picMk id="52" creationId="{9FBA9E4C-98EA-49E3-9F83-F0856A85B825}"/>
          </ac:picMkLst>
        </pc:picChg>
        <pc:picChg chg="del mod">
          <ac:chgData name="Julie BESSON" userId="293d892a-caca-4cb1-a6da-f0431e44d74d" providerId="ADAL" clId="{C991B289-E4D6-4C46-BBB3-9B7D434D9106}" dt="2026-01-25T12:39:03.825" v="10870" actId="478"/>
          <ac:picMkLst>
            <pc:docMk/>
            <pc:sldMk cId="1673134578" sldId="1604"/>
            <ac:picMk id="55" creationId="{4B995281-E955-4B21-A85D-DAF54A937F77}"/>
          </ac:picMkLst>
        </pc:picChg>
      </pc:sldChg>
      <pc:sldChg chg="addSp delSp modSp mod">
        <pc:chgData name="Julie BESSON" userId="293d892a-caca-4cb1-a6da-f0431e44d74d" providerId="ADAL" clId="{C991B289-E4D6-4C46-BBB3-9B7D434D9106}" dt="2026-01-25T14:08:08.400" v="13864" actId="478"/>
        <pc:sldMkLst>
          <pc:docMk/>
          <pc:sldMk cId="2876677629" sldId="1605"/>
        </pc:sldMkLst>
        <pc:spChg chg="mod">
          <ac:chgData name="Julie BESSON" userId="293d892a-caca-4cb1-a6da-f0431e44d74d" providerId="ADAL" clId="{C991B289-E4D6-4C46-BBB3-9B7D434D9106}" dt="2026-01-25T13:38:09.494" v="13526" actId="20577"/>
          <ac:spMkLst>
            <pc:docMk/>
            <pc:sldMk cId="2876677629" sldId="1605"/>
            <ac:spMk id="3" creationId="{8B3B21B5-997C-5655-5431-34D592883E36}"/>
          </ac:spMkLst>
        </pc:spChg>
        <pc:spChg chg="add">
          <ac:chgData name="Julie BESSON" userId="293d892a-caca-4cb1-a6da-f0431e44d74d" providerId="ADAL" clId="{C991B289-E4D6-4C46-BBB3-9B7D434D9106}" dt="2026-01-25T13:13:33.677" v="12315"/>
          <ac:spMkLst>
            <pc:docMk/>
            <pc:sldMk cId="2876677629" sldId="1605"/>
            <ac:spMk id="10" creationId="{0A5BC513-D3EA-42A0-9F2B-66D1DC12F604}"/>
          </ac:spMkLst>
        </pc:spChg>
        <pc:picChg chg="del mod">
          <ac:chgData name="Julie BESSON" userId="293d892a-caca-4cb1-a6da-f0431e44d74d" providerId="ADAL" clId="{C991B289-E4D6-4C46-BBB3-9B7D434D9106}" dt="2026-01-25T13:38:04.432" v="13515" actId="478"/>
          <ac:picMkLst>
            <pc:docMk/>
            <pc:sldMk cId="2876677629" sldId="1605"/>
            <ac:picMk id="6" creationId="{3B037C40-F2DF-48A1-9C84-399B245F0626}"/>
          </ac:picMkLst>
        </pc:picChg>
        <pc:picChg chg="add del">
          <ac:chgData name="Julie BESSON" userId="293d892a-caca-4cb1-a6da-f0431e44d74d" providerId="ADAL" clId="{C991B289-E4D6-4C46-BBB3-9B7D434D9106}" dt="2026-01-25T14:08:08.400" v="13864" actId="478"/>
          <ac:picMkLst>
            <pc:docMk/>
            <pc:sldMk cId="2876677629" sldId="1605"/>
            <ac:picMk id="8" creationId="{917BF56B-1032-4B0B-BD9C-4896CA57C258}"/>
          </ac:picMkLst>
        </pc:picChg>
        <pc:picChg chg="mod">
          <ac:chgData name="Julie BESSON" userId="293d892a-caca-4cb1-a6da-f0431e44d74d" providerId="ADAL" clId="{C991B289-E4D6-4C46-BBB3-9B7D434D9106}" dt="2026-01-25T13:38:03.167" v="13514" actId="1076"/>
          <ac:picMkLst>
            <pc:docMk/>
            <pc:sldMk cId="2876677629" sldId="1605"/>
            <ac:picMk id="9" creationId="{5F01CA6D-A3F8-4101-BA85-A10ED1E6E1A4}"/>
          </ac:picMkLst>
        </pc:picChg>
        <pc:picChg chg="mod">
          <ac:chgData name="Julie BESSON" userId="293d892a-caca-4cb1-a6da-f0431e44d74d" providerId="ADAL" clId="{C991B289-E4D6-4C46-BBB3-9B7D434D9106}" dt="2026-01-25T10:18:56.496" v="4127" actId="1076"/>
          <ac:picMkLst>
            <pc:docMk/>
            <pc:sldMk cId="2876677629" sldId="1605"/>
            <ac:picMk id="11" creationId="{A757461B-59C9-473F-BEE7-B715541772AE}"/>
          </ac:picMkLst>
        </pc:picChg>
      </pc:sldChg>
      <pc:sldChg chg="addSp modSp mod">
        <pc:chgData name="Julie BESSON" userId="293d892a-caca-4cb1-a6da-f0431e44d74d" providerId="ADAL" clId="{C991B289-E4D6-4C46-BBB3-9B7D434D9106}" dt="2026-01-25T10:49:49.356" v="5352" actId="1076"/>
        <pc:sldMkLst>
          <pc:docMk/>
          <pc:sldMk cId="4123874702" sldId="1607"/>
        </pc:sldMkLst>
        <pc:spChg chg="mod">
          <ac:chgData name="Julie BESSON" userId="293d892a-caca-4cb1-a6da-f0431e44d74d" providerId="ADAL" clId="{C991B289-E4D6-4C46-BBB3-9B7D434D9106}" dt="2026-01-25T10:49:46.605" v="5351" actId="1076"/>
          <ac:spMkLst>
            <pc:docMk/>
            <pc:sldMk cId="4123874702" sldId="1607"/>
            <ac:spMk id="4" creationId="{728DCB25-1301-4567-8F9F-DF64E8CBE9F6}"/>
          </ac:spMkLst>
        </pc:spChg>
        <pc:spChg chg="mod">
          <ac:chgData name="Julie BESSON" userId="293d892a-caca-4cb1-a6da-f0431e44d74d" providerId="ADAL" clId="{C991B289-E4D6-4C46-BBB3-9B7D434D9106}" dt="2026-01-25T10:49:46.605" v="5351" actId="1076"/>
          <ac:spMkLst>
            <pc:docMk/>
            <pc:sldMk cId="4123874702" sldId="1607"/>
            <ac:spMk id="13" creationId="{8CB435AF-C7E0-48D4-ADEC-A528CF474FCE}"/>
          </ac:spMkLst>
        </pc:spChg>
        <pc:spChg chg="mod">
          <ac:chgData name="Julie BESSON" userId="293d892a-caca-4cb1-a6da-f0431e44d74d" providerId="ADAL" clId="{C991B289-E4D6-4C46-BBB3-9B7D434D9106}" dt="2026-01-25T10:49:46.605" v="5351" actId="1076"/>
          <ac:spMkLst>
            <pc:docMk/>
            <pc:sldMk cId="4123874702" sldId="1607"/>
            <ac:spMk id="15" creationId="{16DB09B4-DE34-475E-AAC5-E9A6CD65D754}"/>
          </ac:spMkLst>
        </pc:spChg>
        <pc:spChg chg="mod">
          <ac:chgData name="Julie BESSON" userId="293d892a-caca-4cb1-a6da-f0431e44d74d" providerId="ADAL" clId="{C991B289-E4D6-4C46-BBB3-9B7D434D9106}" dt="2026-01-25T10:49:46.605" v="5351" actId="1076"/>
          <ac:spMkLst>
            <pc:docMk/>
            <pc:sldMk cId="4123874702" sldId="1607"/>
            <ac:spMk id="20" creationId="{BBEB2AC4-FFA3-4CA9-9330-BF91A025114F}"/>
          </ac:spMkLst>
        </pc:spChg>
        <pc:spChg chg="mod">
          <ac:chgData name="Julie BESSON" userId="293d892a-caca-4cb1-a6da-f0431e44d74d" providerId="ADAL" clId="{C991B289-E4D6-4C46-BBB3-9B7D434D9106}" dt="2026-01-25T10:49:46.605" v="5351" actId="1076"/>
          <ac:spMkLst>
            <pc:docMk/>
            <pc:sldMk cId="4123874702" sldId="1607"/>
            <ac:spMk id="22" creationId="{10F93D23-DE01-4034-87C6-C65099B9E3EC}"/>
          </ac:spMkLst>
        </pc:spChg>
        <pc:spChg chg="mod">
          <ac:chgData name="Julie BESSON" userId="293d892a-caca-4cb1-a6da-f0431e44d74d" providerId="ADAL" clId="{C991B289-E4D6-4C46-BBB3-9B7D434D9106}" dt="2026-01-25T10:49:49.356" v="5352" actId="1076"/>
          <ac:spMkLst>
            <pc:docMk/>
            <pc:sldMk cId="4123874702" sldId="1607"/>
            <ac:spMk id="26" creationId="{24FC8D28-4526-4DE2-882E-374E285E716B}"/>
          </ac:spMkLst>
        </pc:spChg>
        <pc:spChg chg="mod">
          <ac:chgData name="Julie BESSON" userId="293d892a-caca-4cb1-a6da-f0431e44d74d" providerId="ADAL" clId="{C991B289-E4D6-4C46-BBB3-9B7D434D9106}" dt="2026-01-25T10:49:46.605" v="5351" actId="1076"/>
          <ac:spMkLst>
            <pc:docMk/>
            <pc:sldMk cId="4123874702" sldId="1607"/>
            <ac:spMk id="31" creationId="{54B07E5B-E681-48E3-83C5-655780C3B5E3}"/>
          </ac:spMkLst>
        </pc:spChg>
        <pc:grpChg chg="add mod ord">
          <ac:chgData name="Julie BESSON" userId="293d892a-caca-4cb1-a6da-f0431e44d74d" providerId="ADAL" clId="{C991B289-E4D6-4C46-BBB3-9B7D434D9106}" dt="2026-01-25T10:49:46.605" v="5351" actId="1076"/>
          <ac:grpSpMkLst>
            <pc:docMk/>
            <pc:sldMk cId="4123874702" sldId="1607"/>
            <ac:grpSpMk id="6" creationId="{E177C5BD-AFCB-40C0-9132-2D1F3DCFD359}"/>
          </ac:grpSpMkLst>
        </pc:grpChg>
        <pc:picChg chg="mod modCrop">
          <ac:chgData name="Julie BESSON" userId="293d892a-caca-4cb1-a6da-f0431e44d74d" providerId="ADAL" clId="{C991B289-E4D6-4C46-BBB3-9B7D434D9106}" dt="2026-01-25T10:49:36.682" v="5349" actId="164"/>
          <ac:picMkLst>
            <pc:docMk/>
            <pc:sldMk cId="4123874702" sldId="1607"/>
            <ac:picMk id="3" creationId="{E8C7FC51-B3B2-4078-82CB-92C22D54B309}"/>
          </ac:picMkLst>
        </pc:picChg>
        <pc:picChg chg="mod">
          <ac:chgData name="Julie BESSON" userId="293d892a-caca-4cb1-a6da-f0431e44d74d" providerId="ADAL" clId="{C991B289-E4D6-4C46-BBB3-9B7D434D9106}" dt="2026-01-25T10:49:46.605" v="5351" actId="1076"/>
          <ac:picMkLst>
            <pc:docMk/>
            <pc:sldMk cId="4123874702" sldId="1607"/>
            <ac:picMk id="12" creationId="{9E9E851C-9530-4E7D-AD2E-BE2485B8E788}"/>
          </ac:picMkLst>
        </pc:picChg>
        <pc:picChg chg="add">
          <ac:chgData name="Julie BESSON" userId="293d892a-caca-4cb1-a6da-f0431e44d74d" providerId="ADAL" clId="{C991B289-E4D6-4C46-BBB3-9B7D434D9106}" dt="2026-01-25T10:48:00.453" v="5328"/>
          <ac:picMkLst>
            <pc:docMk/>
            <pc:sldMk cId="4123874702" sldId="1607"/>
            <ac:picMk id="17" creationId="{26F43697-9877-453A-B332-3A6511F1F019}"/>
          </ac:picMkLst>
        </pc:picChg>
        <pc:picChg chg="add mod modCrop">
          <ac:chgData name="Julie BESSON" userId="293d892a-caca-4cb1-a6da-f0431e44d74d" providerId="ADAL" clId="{C991B289-E4D6-4C46-BBB3-9B7D434D9106}" dt="2026-01-25T10:49:36.682" v="5349" actId="164"/>
          <ac:picMkLst>
            <pc:docMk/>
            <pc:sldMk cId="4123874702" sldId="1607"/>
            <ac:picMk id="18" creationId="{2859CB66-8A17-4AB2-B189-FA793FAE3E1F}"/>
          </ac:picMkLst>
        </pc:picChg>
        <pc:picChg chg="mod">
          <ac:chgData name="Julie BESSON" userId="293d892a-caca-4cb1-a6da-f0431e44d74d" providerId="ADAL" clId="{C991B289-E4D6-4C46-BBB3-9B7D434D9106}" dt="2026-01-25T10:49:46.605" v="5351" actId="1076"/>
          <ac:picMkLst>
            <pc:docMk/>
            <pc:sldMk cId="4123874702" sldId="1607"/>
            <ac:picMk id="19" creationId="{EA8EF36F-F28C-40F5-8073-2B8BC445DC3F}"/>
          </ac:picMkLst>
        </pc:picChg>
        <pc:picChg chg="mod">
          <ac:chgData name="Julie BESSON" userId="293d892a-caca-4cb1-a6da-f0431e44d74d" providerId="ADAL" clId="{C991B289-E4D6-4C46-BBB3-9B7D434D9106}" dt="2026-01-25T10:49:46.605" v="5351" actId="1076"/>
          <ac:picMkLst>
            <pc:docMk/>
            <pc:sldMk cId="4123874702" sldId="1607"/>
            <ac:picMk id="21" creationId="{0AADD4EC-1E36-491F-957F-9E6114BCC4D0}"/>
          </ac:picMkLst>
        </pc:picChg>
        <pc:picChg chg="mod">
          <ac:chgData name="Julie BESSON" userId="293d892a-caca-4cb1-a6da-f0431e44d74d" providerId="ADAL" clId="{C991B289-E4D6-4C46-BBB3-9B7D434D9106}" dt="2026-01-25T10:49:46.605" v="5351" actId="1076"/>
          <ac:picMkLst>
            <pc:docMk/>
            <pc:sldMk cId="4123874702" sldId="1607"/>
            <ac:picMk id="25" creationId="{02CB5604-AC87-4975-BA75-2144187652E9}"/>
          </ac:picMkLst>
        </pc:picChg>
        <pc:picChg chg="mod">
          <ac:chgData name="Julie BESSON" userId="293d892a-caca-4cb1-a6da-f0431e44d74d" providerId="ADAL" clId="{C991B289-E4D6-4C46-BBB3-9B7D434D9106}" dt="2026-01-25T10:49:46.605" v="5351" actId="1076"/>
          <ac:picMkLst>
            <pc:docMk/>
            <pc:sldMk cId="4123874702" sldId="1607"/>
            <ac:picMk id="30" creationId="{58844259-7B17-4DBB-BF12-F72C39ADAF0E}"/>
          </ac:picMkLst>
        </pc:picChg>
      </pc:sldChg>
      <pc:sldChg chg="addSp delSp modSp mod">
        <pc:chgData name="Julie BESSON" userId="293d892a-caca-4cb1-a6da-f0431e44d74d" providerId="ADAL" clId="{C991B289-E4D6-4C46-BBB3-9B7D434D9106}" dt="2026-01-25T14:07:18.385" v="13848" actId="478"/>
        <pc:sldMkLst>
          <pc:docMk/>
          <pc:sldMk cId="983419877" sldId="1645"/>
        </pc:sldMkLst>
        <pc:spChg chg="mod">
          <ac:chgData name="Julie BESSON" userId="293d892a-caca-4cb1-a6da-f0431e44d74d" providerId="ADAL" clId="{C991B289-E4D6-4C46-BBB3-9B7D434D9106}" dt="2026-01-25T10:31:24.421" v="4735" actId="20577"/>
          <ac:spMkLst>
            <pc:docMk/>
            <pc:sldMk cId="983419877" sldId="1645"/>
            <ac:spMk id="2" creationId="{F1C10D1F-D313-AA6B-ADA6-2851C6FBF2CF}"/>
          </ac:spMkLst>
        </pc:spChg>
        <pc:spChg chg="mod">
          <ac:chgData name="Julie BESSON" userId="293d892a-caca-4cb1-a6da-f0431e44d74d" providerId="ADAL" clId="{C991B289-E4D6-4C46-BBB3-9B7D434D9106}" dt="2026-01-25T11:46:01.443" v="8437" actId="20577"/>
          <ac:spMkLst>
            <pc:docMk/>
            <pc:sldMk cId="983419877" sldId="1645"/>
            <ac:spMk id="3" creationId="{8B3B21B5-997C-5655-5431-34D592883E36}"/>
          </ac:spMkLst>
        </pc:spChg>
        <pc:spChg chg="add mod">
          <ac:chgData name="Julie BESSON" userId="293d892a-caca-4cb1-a6da-f0431e44d74d" providerId="ADAL" clId="{C991B289-E4D6-4C46-BBB3-9B7D434D9106}" dt="2026-01-25T11:45:10.054" v="8343" actId="478"/>
          <ac:spMkLst>
            <pc:docMk/>
            <pc:sldMk cId="983419877" sldId="1645"/>
            <ac:spMk id="5" creationId="{2625BD54-1B19-44CF-85F9-791A508BB433}"/>
          </ac:spMkLst>
        </pc:spChg>
        <pc:spChg chg="del">
          <ac:chgData name="Julie BESSON" userId="293d892a-caca-4cb1-a6da-f0431e44d74d" providerId="ADAL" clId="{C991B289-E4D6-4C46-BBB3-9B7D434D9106}" dt="2026-01-25T11:45:10.054" v="8343" actId="478"/>
          <ac:spMkLst>
            <pc:docMk/>
            <pc:sldMk cId="983419877" sldId="1645"/>
            <ac:spMk id="10" creationId="{CDD3444D-222E-4059-976E-5E92DF2B0DE0}"/>
          </ac:spMkLst>
        </pc:spChg>
        <pc:spChg chg="add">
          <ac:chgData name="Julie BESSON" userId="293d892a-caca-4cb1-a6da-f0431e44d74d" providerId="ADAL" clId="{C991B289-E4D6-4C46-BBB3-9B7D434D9106}" dt="2026-01-25T13:12:54.229" v="12307"/>
          <ac:spMkLst>
            <pc:docMk/>
            <pc:sldMk cId="983419877" sldId="1645"/>
            <ac:spMk id="12" creationId="{22173268-29E2-46EF-B9E5-C8793DC7813A}"/>
          </ac:spMkLst>
        </pc:spChg>
        <pc:spChg chg="mod">
          <ac:chgData name="Julie BESSON" userId="293d892a-caca-4cb1-a6da-f0431e44d74d" providerId="ADAL" clId="{C991B289-E4D6-4C46-BBB3-9B7D434D9106}" dt="2026-01-25T11:45:43.783" v="8432" actId="20577"/>
          <ac:spMkLst>
            <pc:docMk/>
            <pc:sldMk cId="983419877" sldId="1645"/>
            <ac:spMk id="27" creationId="{EDC920FD-F77A-4053-ADCA-90ACD2523CDE}"/>
          </ac:spMkLst>
        </pc:spChg>
        <pc:picChg chg="add del">
          <ac:chgData name="Julie BESSON" userId="293d892a-caca-4cb1-a6da-f0431e44d74d" providerId="ADAL" clId="{C991B289-E4D6-4C46-BBB3-9B7D434D9106}" dt="2026-01-25T14:07:18.385" v="13848" actId="478"/>
          <ac:picMkLst>
            <pc:docMk/>
            <pc:sldMk cId="983419877" sldId="1645"/>
            <ac:picMk id="9" creationId="{10C6DC4D-D91A-4DB6-95D0-3226B79D03D7}"/>
          </ac:picMkLst>
        </pc:picChg>
        <pc:picChg chg="mod">
          <ac:chgData name="Julie BESSON" userId="293d892a-caca-4cb1-a6da-f0431e44d74d" providerId="ADAL" clId="{C991B289-E4D6-4C46-BBB3-9B7D434D9106}" dt="2026-01-25T11:45:52.241" v="8433" actId="1076"/>
          <ac:picMkLst>
            <pc:docMk/>
            <pc:sldMk cId="983419877" sldId="1645"/>
            <ac:picMk id="26" creationId="{48D0DFC7-3733-474E-A0E7-97C4A24CC764}"/>
          </ac:picMkLst>
        </pc:picChg>
        <pc:picChg chg="mod">
          <ac:chgData name="Julie BESSON" userId="293d892a-caca-4cb1-a6da-f0431e44d74d" providerId="ADAL" clId="{C991B289-E4D6-4C46-BBB3-9B7D434D9106}" dt="2026-01-25T11:45:52.241" v="8433" actId="1076"/>
          <ac:picMkLst>
            <pc:docMk/>
            <pc:sldMk cId="983419877" sldId="1645"/>
            <ac:picMk id="28" creationId="{D648C761-42CC-433E-8094-7D2983369AA8}"/>
          </ac:picMkLst>
        </pc:picChg>
        <pc:picChg chg="mod">
          <ac:chgData name="Julie BESSON" userId="293d892a-caca-4cb1-a6da-f0431e44d74d" providerId="ADAL" clId="{C991B289-E4D6-4C46-BBB3-9B7D434D9106}" dt="2026-01-25T11:45:56.797" v="8435" actId="1076"/>
          <ac:picMkLst>
            <pc:docMk/>
            <pc:sldMk cId="983419877" sldId="1645"/>
            <ac:picMk id="29" creationId="{AC81E0B8-208E-4BD8-8C7F-754BC3E8AB5A}"/>
          </ac:picMkLst>
        </pc:picChg>
      </pc:sldChg>
      <pc:sldChg chg="addSp delSp modSp mod">
        <pc:chgData name="Julie BESSON" userId="293d892a-caca-4cb1-a6da-f0431e44d74d" providerId="ADAL" clId="{C991B289-E4D6-4C46-BBB3-9B7D434D9106}" dt="2026-01-25T14:07:50.943" v="13858" actId="478"/>
        <pc:sldMkLst>
          <pc:docMk/>
          <pc:sldMk cId="1763937229" sldId="1653"/>
        </pc:sldMkLst>
        <pc:spChg chg="mod">
          <ac:chgData name="Julie BESSON" userId="293d892a-caca-4cb1-a6da-f0431e44d74d" providerId="ADAL" clId="{C991B289-E4D6-4C46-BBB3-9B7D434D9106}" dt="2026-01-25T13:25:21.241" v="13023" actId="20577"/>
          <ac:spMkLst>
            <pc:docMk/>
            <pc:sldMk cId="1763937229" sldId="1653"/>
            <ac:spMk id="3" creationId="{8B3B21B5-997C-5655-5431-34D592883E36}"/>
          </ac:spMkLst>
        </pc:spChg>
        <pc:spChg chg="del mod">
          <ac:chgData name="Julie BESSON" userId="293d892a-caca-4cb1-a6da-f0431e44d74d" providerId="ADAL" clId="{C991B289-E4D6-4C46-BBB3-9B7D434D9106}" dt="2026-01-25T13:18:00.043" v="12571" actId="478"/>
          <ac:spMkLst>
            <pc:docMk/>
            <pc:sldMk cId="1763937229" sldId="1653"/>
            <ac:spMk id="9" creationId="{EA61EEC6-5F60-4B67-83A5-DF2004A1F7EC}"/>
          </ac:spMkLst>
        </pc:spChg>
        <pc:spChg chg="add">
          <ac:chgData name="Julie BESSON" userId="293d892a-caca-4cb1-a6da-f0431e44d74d" providerId="ADAL" clId="{C991B289-E4D6-4C46-BBB3-9B7D434D9106}" dt="2026-01-25T10:53:17.057" v="5373"/>
          <ac:spMkLst>
            <pc:docMk/>
            <pc:sldMk cId="1763937229" sldId="1653"/>
            <ac:spMk id="13" creationId="{0F7A573F-3C63-41EC-A1AC-DE9082166AEC}"/>
          </ac:spMkLst>
        </pc:spChg>
        <pc:spChg chg="add">
          <ac:chgData name="Julie BESSON" userId="293d892a-caca-4cb1-a6da-f0431e44d74d" providerId="ADAL" clId="{C991B289-E4D6-4C46-BBB3-9B7D434D9106}" dt="2026-01-25T13:13:21.882" v="12308"/>
          <ac:spMkLst>
            <pc:docMk/>
            <pc:sldMk cId="1763937229" sldId="1653"/>
            <ac:spMk id="16" creationId="{A09D71A1-AE29-4032-921A-54D6CF3FF9CC}"/>
          </ac:spMkLst>
        </pc:spChg>
        <pc:spChg chg="del">
          <ac:chgData name="Julie BESSON" userId="293d892a-caca-4cb1-a6da-f0431e44d74d" providerId="ADAL" clId="{C991B289-E4D6-4C46-BBB3-9B7D434D9106}" dt="2026-01-25T13:16:19.627" v="12409" actId="478"/>
          <ac:spMkLst>
            <pc:docMk/>
            <pc:sldMk cId="1763937229" sldId="1653"/>
            <ac:spMk id="21" creationId="{22F4FE4E-629E-4C52-9ADF-ACCAC8412379}"/>
          </ac:spMkLst>
        </pc:spChg>
        <pc:spChg chg="del topLvl">
          <ac:chgData name="Julie BESSON" userId="293d892a-caca-4cb1-a6da-f0431e44d74d" providerId="ADAL" clId="{C991B289-E4D6-4C46-BBB3-9B7D434D9106}" dt="2026-01-25T13:16:24.803" v="12412" actId="478"/>
          <ac:spMkLst>
            <pc:docMk/>
            <pc:sldMk cId="1763937229" sldId="1653"/>
            <ac:spMk id="22" creationId="{2C02258D-870A-429F-A808-4EE3B79C854B}"/>
          </ac:spMkLst>
        </pc:spChg>
        <pc:grpChg chg="mod">
          <ac:chgData name="Julie BESSON" userId="293d892a-caca-4cb1-a6da-f0431e44d74d" providerId="ADAL" clId="{C991B289-E4D6-4C46-BBB3-9B7D434D9106}" dt="2026-01-25T13:24:07.657" v="12869" actId="1076"/>
          <ac:grpSpMkLst>
            <pc:docMk/>
            <pc:sldMk cId="1763937229" sldId="1653"/>
            <ac:grpSpMk id="17" creationId="{C2BBFFE8-7CE3-4DC1-89D8-E9EB785048E1}"/>
          </ac:grpSpMkLst>
        </pc:grpChg>
        <pc:grpChg chg="add del mod">
          <ac:chgData name="Julie BESSON" userId="293d892a-caca-4cb1-a6da-f0431e44d74d" providerId="ADAL" clId="{C991B289-E4D6-4C46-BBB3-9B7D434D9106}" dt="2026-01-25T13:16:24.803" v="12412" actId="478"/>
          <ac:grpSpMkLst>
            <pc:docMk/>
            <pc:sldMk cId="1763937229" sldId="1653"/>
            <ac:grpSpMk id="18" creationId="{17FF4AC8-7324-4E7D-8AA8-87473F418CAA}"/>
          </ac:grpSpMkLst>
        </pc:grpChg>
        <pc:picChg chg="del">
          <ac:chgData name="Julie BESSON" userId="293d892a-caca-4cb1-a6da-f0431e44d74d" providerId="ADAL" clId="{C991B289-E4D6-4C46-BBB3-9B7D434D9106}" dt="2026-01-25T13:18:00.682" v="12572" actId="478"/>
          <ac:picMkLst>
            <pc:docMk/>
            <pc:sldMk cId="1763937229" sldId="1653"/>
            <ac:picMk id="10" creationId="{8CE6E384-1CB0-415F-83C3-4A88B3560833}"/>
          </ac:picMkLst>
        </pc:picChg>
        <pc:picChg chg="add del">
          <ac:chgData name="Julie BESSON" userId="293d892a-caca-4cb1-a6da-f0431e44d74d" providerId="ADAL" clId="{C991B289-E4D6-4C46-BBB3-9B7D434D9106}" dt="2026-01-25T14:07:50.943" v="13858" actId="478"/>
          <ac:picMkLst>
            <pc:docMk/>
            <pc:sldMk cId="1763937229" sldId="1653"/>
            <ac:picMk id="11" creationId="{B6C6F24C-AA56-47AF-9C2A-A7C113BFA549}"/>
          </ac:picMkLst>
        </pc:picChg>
        <pc:picChg chg="add">
          <ac:chgData name="Julie BESSON" userId="293d892a-caca-4cb1-a6da-f0431e44d74d" providerId="ADAL" clId="{C991B289-E4D6-4C46-BBB3-9B7D434D9106}" dt="2026-01-25T10:53:17.057" v="5373"/>
          <ac:picMkLst>
            <pc:docMk/>
            <pc:sldMk cId="1763937229" sldId="1653"/>
            <ac:picMk id="12" creationId="{BABDD9D7-D555-4600-964A-F7CF74B21024}"/>
          </ac:picMkLst>
        </pc:picChg>
        <pc:picChg chg="add">
          <ac:chgData name="Julie BESSON" userId="293d892a-caca-4cb1-a6da-f0431e44d74d" providerId="ADAL" clId="{C991B289-E4D6-4C46-BBB3-9B7D434D9106}" dt="2026-01-25T10:53:17.057" v="5373"/>
          <ac:picMkLst>
            <pc:docMk/>
            <pc:sldMk cId="1763937229" sldId="1653"/>
            <ac:picMk id="14" creationId="{8293CA61-C3D8-478C-B148-E31104DC6052}"/>
          </ac:picMkLst>
        </pc:picChg>
        <pc:picChg chg="mod topLvl modCrop">
          <ac:chgData name="Julie BESSON" userId="293d892a-caca-4cb1-a6da-f0431e44d74d" providerId="ADAL" clId="{C991B289-E4D6-4C46-BBB3-9B7D434D9106}" dt="2026-01-25T13:23:34.250" v="12849" actId="1076"/>
          <ac:picMkLst>
            <pc:docMk/>
            <pc:sldMk cId="1763937229" sldId="1653"/>
            <ac:picMk id="20" creationId="{2C4FD6C1-0DBB-4B75-B4AF-AFE52C63F401}"/>
          </ac:picMkLst>
        </pc:picChg>
      </pc:sldChg>
      <pc:sldChg chg="addSp delSp modSp mod">
        <pc:chgData name="Julie BESSON" userId="293d892a-caca-4cb1-a6da-f0431e44d74d" providerId="ADAL" clId="{C991B289-E4D6-4C46-BBB3-9B7D434D9106}" dt="2026-01-25T14:07:53.277" v="13859" actId="478"/>
        <pc:sldMkLst>
          <pc:docMk/>
          <pc:sldMk cId="2396701652" sldId="1654"/>
        </pc:sldMkLst>
        <pc:spChg chg="mod">
          <ac:chgData name="Julie BESSON" userId="293d892a-caca-4cb1-a6da-f0431e44d74d" providerId="ADAL" clId="{C991B289-E4D6-4C46-BBB3-9B7D434D9106}" dt="2026-01-25T13:19:36.810" v="12627" actId="14100"/>
          <ac:spMkLst>
            <pc:docMk/>
            <pc:sldMk cId="2396701652" sldId="1654"/>
            <ac:spMk id="21" creationId="{19DE9E26-59F9-40EA-91FF-DEF4BC2D9DDB}"/>
          </ac:spMkLst>
        </pc:spChg>
        <pc:spChg chg="add">
          <ac:chgData name="Julie BESSON" userId="293d892a-caca-4cb1-a6da-f0431e44d74d" providerId="ADAL" clId="{C991B289-E4D6-4C46-BBB3-9B7D434D9106}" dt="2026-01-25T13:13:23.749" v="12309"/>
          <ac:spMkLst>
            <pc:docMk/>
            <pc:sldMk cId="2396701652" sldId="1654"/>
            <ac:spMk id="26" creationId="{7DC46AB5-C835-4DD8-92F5-C07C3A769B47}"/>
          </ac:spMkLst>
        </pc:spChg>
        <pc:spChg chg="add mod">
          <ac:chgData name="Julie BESSON" userId="293d892a-caca-4cb1-a6da-f0431e44d74d" providerId="ADAL" clId="{C991B289-E4D6-4C46-BBB3-9B7D434D9106}" dt="2026-01-25T13:20:06.907" v="12688" actId="14100"/>
          <ac:spMkLst>
            <pc:docMk/>
            <pc:sldMk cId="2396701652" sldId="1654"/>
            <ac:spMk id="28" creationId="{6A291C75-C9B0-4E94-A28D-40BA6683F81B}"/>
          </ac:spMkLst>
        </pc:spChg>
        <pc:picChg chg="mod">
          <ac:chgData name="Julie BESSON" userId="293d892a-caca-4cb1-a6da-f0431e44d74d" providerId="ADAL" clId="{C991B289-E4D6-4C46-BBB3-9B7D434D9106}" dt="2026-01-25T13:19:28.162" v="12624" actId="1076"/>
          <ac:picMkLst>
            <pc:docMk/>
            <pc:sldMk cId="2396701652" sldId="1654"/>
            <ac:picMk id="14" creationId="{027CFACE-710D-4174-9857-ACF8F1068412}"/>
          </ac:picMkLst>
        </pc:picChg>
        <pc:picChg chg="add del">
          <ac:chgData name="Julie BESSON" userId="293d892a-caca-4cb1-a6da-f0431e44d74d" providerId="ADAL" clId="{C991B289-E4D6-4C46-BBB3-9B7D434D9106}" dt="2026-01-25T14:07:53.277" v="13859" actId="478"/>
          <ac:picMkLst>
            <pc:docMk/>
            <pc:sldMk cId="2396701652" sldId="1654"/>
            <ac:picMk id="15" creationId="{4CD8B67F-C5B3-4398-9EE2-2DD81531F825}"/>
          </ac:picMkLst>
        </pc:picChg>
        <pc:picChg chg="add mod">
          <ac:chgData name="Julie BESSON" userId="293d892a-caca-4cb1-a6da-f0431e44d74d" providerId="ADAL" clId="{C991B289-E4D6-4C46-BBB3-9B7D434D9106}" dt="2026-01-25T13:19:20.380" v="12621" actId="1076"/>
          <ac:picMkLst>
            <pc:docMk/>
            <pc:sldMk cId="2396701652" sldId="1654"/>
            <ac:picMk id="27" creationId="{97369D62-6FAD-4282-B42E-728CC1942B6F}"/>
          </ac:picMkLst>
        </pc:picChg>
      </pc:sldChg>
      <pc:sldChg chg="addSp delSp modSp mod">
        <pc:chgData name="Julie BESSON" userId="293d892a-caca-4cb1-a6da-f0431e44d74d" providerId="ADAL" clId="{C991B289-E4D6-4C46-BBB3-9B7D434D9106}" dt="2026-01-25T14:24:27.584" v="13896" actId="14100"/>
        <pc:sldMkLst>
          <pc:docMk/>
          <pc:sldMk cId="268476927" sldId="1670"/>
        </pc:sldMkLst>
        <pc:spChg chg="mod">
          <ac:chgData name="Julie BESSON" userId="293d892a-caca-4cb1-a6da-f0431e44d74d" providerId="ADAL" clId="{C991B289-E4D6-4C46-BBB3-9B7D434D9106}" dt="2026-01-25T11:11:16.841" v="5987" actId="1076"/>
          <ac:spMkLst>
            <pc:docMk/>
            <pc:sldMk cId="268476927" sldId="1670"/>
            <ac:spMk id="5" creationId="{C56701C0-2BF7-47BB-ABCF-654402064DDA}"/>
          </ac:spMkLst>
        </pc:spChg>
        <pc:spChg chg="add mod">
          <ac:chgData name="Julie BESSON" userId="293d892a-caca-4cb1-a6da-f0431e44d74d" providerId="ADAL" clId="{C991B289-E4D6-4C46-BBB3-9B7D434D9106}" dt="2026-01-25T14:24:27.584" v="13896" actId="14100"/>
          <ac:spMkLst>
            <pc:docMk/>
            <pc:sldMk cId="268476927" sldId="1670"/>
            <ac:spMk id="33" creationId="{2896DE06-A0E0-4A17-BE7B-F1EF525FB52F}"/>
          </ac:spMkLst>
        </pc:spChg>
        <pc:spChg chg="mod">
          <ac:chgData name="Julie BESSON" userId="293d892a-caca-4cb1-a6da-f0431e44d74d" providerId="ADAL" clId="{C991B289-E4D6-4C46-BBB3-9B7D434D9106}" dt="2026-01-25T11:02:47.119" v="5452" actId="1076"/>
          <ac:spMkLst>
            <pc:docMk/>
            <pc:sldMk cId="268476927" sldId="1670"/>
            <ac:spMk id="49" creationId="{5ED6FD08-575E-46F3-AD74-0F029F00F3F5}"/>
          </ac:spMkLst>
        </pc:spChg>
        <pc:grpChg chg="del">
          <ac:chgData name="Julie BESSON" userId="293d892a-caca-4cb1-a6da-f0431e44d74d" providerId="ADAL" clId="{C991B289-E4D6-4C46-BBB3-9B7D434D9106}" dt="2026-01-25T14:23:38.930" v="13889" actId="478"/>
          <ac:grpSpMkLst>
            <pc:docMk/>
            <pc:sldMk cId="268476927" sldId="1670"/>
            <ac:grpSpMk id="2" creationId="{20077D2D-B189-422A-A4A3-D52A92B2015B}"/>
          </ac:grpSpMkLst>
        </pc:grpChg>
        <pc:grpChg chg="add mod">
          <ac:chgData name="Julie BESSON" userId="293d892a-caca-4cb1-a6da-f0431e44d74d" providerId="ADAL" clId="{C991B289-E4D6-4C46-BBB3-9B7D434D9106}" dt="2026-01-25T14:24:08.245" v="13894" actId="1076"/>
          <ac:grpSpMkLst>
            <pc:docMk/>
            <pc:sldMk cId="268476927" sldId="1670"/>
            <ac:grpSpMk id="35" creationId="{3D056657-D095-4174-822F-BFFD1B5DCFCC}"/>
          </ac:grpSpMkLst>
        </pc:grpChg>
        <pc:grpChg chg="del">
          <ac:chgData name="Julie BESSON" userId="293d892a-caca-4cb1-a6da-f0431e44d74d" providerId="ADAL" clId="{C991B289-E4D6-4C46-BBB3-9B7D434D9106}" dt="2026-01-25T14:23:44.170" v="13890" actId="478"/>
          <ac:grpSpMkLst>
            <pc:docMk/>
            <pc:sldMk cId="268476927" sldId="1670"/>
            <ac:grpSpMk id="41" creationId="{420FCA3D-67E3-4D10-A940-964C6A9B1843}"/>
          </ac:grpSpMkLst>
        </pc:grpChg>
        <pc:grpChg chg="del mod">
          <ac:chgData name="Julie BESSON" userId="293d892a-caca-4cb1-a6da-f0431e44d74d" providerId="ADAL" clId="{C991B289-E4D6-4C46-BBB3-9B7D434D9106}" dt="2026-01-25T14:23:44.170" v="13890" actId="478"/>
          <ac:grpSpMkLst>
            <pc:docMk/>
            <pc:sldMk cId="268476927" sldId="1670"/>
            <ac:grpSpMk id="44" creationId="{3357B8A4-B1E1-4AAB-852D-9548BE654C83}"/>
          </ac:grpSpMkLst>
        </pc:grpChg>
        <pc:grpChg chg="del mod">
          <ac:chgData name="Julie BESSON" userId="293d892a-caca-4cb1-a6da-f0431e44d74d" providerId="ADAL" clId="{C991B289-E4D6-4C46-BBB3-9B7D434D9106}" dt="2026-01-25T14:23:46.914" v="13891" actId="478"/>
          <ac:grpSpMkLst>
            <pc:docMk/>
            <pc:sldMk cId="268476927" sldId="1670"/>
            <ac:grpSpMk id="47" creationId="{51E1F171-E9FF-44D1-A54D-A78131317B9B}"/>
          </ac:grpSpMkLst>
        </pc:grpChg>
        <pc:grpChg chg="del mod">
          <ac:chgData name="Julie BESSON" userId="293d892a-caca-4cb1-a6da-f0431e44d74d" providerId="ADAL" clId="{C991B289-E4D6-4C46-BBB3-9B7D434D9106}" dt="2026-01-25T14:23:44.170" v="13890" actId="478"/>
          <ac:grpSpMkLst>
            <pc:docMk/>
            <pc:sldMk cId="268476927" sldId="1670"/>
            <ac:grpSpMk id="50" creationId="{6FCE34C5-B989-4511-94BC-8CF32B167724}"/>
          </ac:grpSpMkLst>
        </pc:grpChg>
        <pc:grpChg chg="mod">
          <ac:chgData name="Julie BESSON" userId="293d892a-caca-4cb1-a6da-f0431e44d74d" providerId="ADAL" clId="{C991B289-E4D6-4C46-BBB3-9B7D434D9106}" dt="2026-01-25T11:11:19.507" v="5988" actId="1076"/>
          <ac:grpSpMkLst>
            <pc:docMk/>
            <pc:sldMk cId="268476927" sldId="1670"/>
            <ac:grpSpMk id="54" creationId="{8EA0C2D3-CD2B-4FB2-8FB1-AB39F227EB9E}"/>
          </ac:grpSpMkLst>
        </pc:grpChg>
        <pc:grpChg chg="add mod">
          <ac:chgData name="Julie BESSON" userId="293d892a-caca-4cb1-a6da-f0431e44d74d" providerId="ADAL" clId="{C991B289-E4D6-4C46-BBB3-9B7D434D9106}" dt="2026-01-25T14:24:08.245" v="13894" actId="1076"/>
          <ac:grpSpMkLst>
            <pc:docMk/>
            <pc:sldMk cId="268476927" sldId="1670"/>
            <ac:grpSpMk id="61" creationId="{D37321D0-FB3A-46F4-BCFD-E06B519B6C28}"/>
          </ac:grpSpMkLst>
        </pc:grpChg>
        <pc:grpChg chg="add mod">
          <ac:chgData name="Julie BESSON" userId="293d892a-caca-4cb1-a6da-f0431e44d74d" providerId="ADAL" clId="{C991B289-E4D6-4C46-BBB3-9B7D434D9106}" dt="2026-01-25T14:24:08.245" v="13894" actId="1076"/>
          <ac:grpSpMkLst>
            <pc:docMk/>
            <pc:sldMk cId="268476927" sldId="1670"/>
            <ac:grpSpMk id="64" creationId="{F4AD08BF-4CA7-4934-9A37-1291957558D8}"/>
          </ac:grpSpMkLst>
        </pc:grpChg>
        <pc:grpChg chg="add mod">
          <ac:chgData name="Julie BESSON" userId="293d892a-caca-4cb1-a6da-f0431e44d74d" providerId="ADAL" clId="{C991B289-E4D6-4C46-BBB3-9B7D434D9106}" dt="2026-01-25T14:24:08.245" v="13894" actId="1076"/>
          <ac:grpSpMkLst>
            <pc:docMk/>
            <pc:sldMk cId="268476927" sldId="1670"/>
            <ac:grpSpMk id="67" creationId="{1066F497-A9B7-4369-AF42-881034B9B1E7}"/>
          </ac:grpSpMkLst>
        </pc:grpChg>
        <pc:grpChg chg="add mod">
          <ac:chgData name="Julie BESSON" userId="293d892a-caca-4cb1-a6da-f0431e44d74d" providerId="ADAL" clId="{C991B289-E4D6-4C46-BBB3-9B7D434D9106}" dt="2026-01-25T14:24:08.245" v="13894" actId="1076"/>
          <ac:grpSpMkLst>
            <pc:docMk/>
            <pc:sldMk cId="268476927" sldId="1670"/>
            <ac:grpSpMk id="71" creationId="{09FFF3B7-BE82-45BB-8478-A82B6CCCA474}"/>
          </ac:grpSpMkLst>
        </pc:grpChg>
        <pc:picChg chg="del">
          <ac:chgData name="Julie BESSON" userId="293d892a-caca-4cb1-a6da-f0431e44d74d" providerId="ADAL" clId="{C991B289-E4D6-4C46-BBB3-9B7D434D9106}" dt="2026-01-25T14:23:44.170" v="13890" actId="478"/>
          <ac:picMkLst>
            <pc:docMk/>
            <pc:sldMk cId="268476927" sldId="1670"/>
            <ac:picMk id="23" creationId="{B91939A7-F893-4F3D-B66F-18EA82D95351}"/>
          </ac:picMkLst>
        </pc:picChg>
        <pc:picChg chg="add">
          <ac:chgData name="Julie BESSON" userId="293d892a-caca-4cb1-a6da-f0431e44d74d" providerId="ADAL" clId="{C991B289-E4D6-4C46-BBB3-9B7D434D9106}" dt="2026-01-25T10:46:17.628" v="5279"/>
          <ac:picMkLst>
            <pc:docMk/>
            <pc:sldMk cId="268476927" sldId="1670"/>
            <ac:picMk id="31" creationId="{FE32C867-70A8-4E06-B69A-445686958215}"/>
          </ac:picMkLst>
        </pc:picChg>
        <pc:picChg chg="del">
          <ac:chgData name="Julie BESSON" userId="293d892a-caca-4cb1-a6da-f0431e44d74d" providerId="ADAL" clId="{C991B289-E4D6-4C46-BBB3-9B7D434D9106}" dt="2026-01-25T14:23:44.170" v="13890" actId="478"/>
          <ac:picMkLst>
            <pc:docMk/>
            <pc:sldMk cId="268476927" sldId="1670"/>
            <ac:picMk id="32" creationId="{107CC321-7452-4777-854B-23A45E4C21BC}"/>
          </ac:picMkLst>
        </pc:picChg>
        <pc:picChg chg="del">
          <ac:chgData name="Julie BESSON" userId="293d892a-caca-4cb1-a6da-f0431e44d74d" providerId="ADAL" clId="{C991B289-E4D6-4C46-BBB3-9B7D434D9106}" dt="2026-01-25T14:23:48.340" v="13892" actId="478"/>
          <ac:picMkLst>
            <pc:docMk/>
            <pc:sldMk cId="268476927" sldId="1670"/>
            <ac:picMk id="34" creationId="{63DA4217-6949-4945-98E0-7923B6D48614}"/>
          </ac:picMkLst>
        </pc:picChg>
        <pc:picChg chg="del mod">
          <ac:chgData name="Julie BESSON" userId="293d892a-caca-4cb1-a6da-f0431e44d74d" providerId="ADAL" clId="{C991B289-E4D6-4C46-BBB3-9B7D434D9106}" dt="2026-01-25T14:23:44.170" v="13890" actId="478"/>
          <ac:picMkLst>
            <pc:docMk/>
            <pc:sldMk cId="268476927" sldId="1670"/>
            <ac:picMk id="36" creationId="{712F1AA7-656E-4B31-BE13-2DF115B0AA66}"/>
          </ac:picMkLst>
        </pc:picChg>
        <pc:picChg chg="del">
          <ac:chgData name="Julie BESSON" userId="293d892a-caca-4cb1-a6da-f0431e44d74d" providerId="ADAL" clId="{C991B289-E4D6-4C46-BBB3-9B7D434D9106}" dt="2026-01-25T14:23:44.170" v="13890" actId="478"/>
          <ac:picMkLst>
            <pc:docMk/>
            <pc:sldMk cId="268476927" sldId="1670"/>
            <ac:picMk id="39" creationId="{2115CEDB-BA23-49F5-9936-B2B5D7EF7BE6}"/>
          </ac:picMkLst>
        </pc:picChg>
        <pc:picChg chg="del">
          <ac:chgData name="Julie BESSON" userId="293d892a-caca-4cb1-a6da-f0431e44d74d" providerId="ADAL" clId="{C991B289-E4D6-4C46-BBB3-9B7D434D9106}" dt="2026-01-25T14:23:44.170" v="13890" actId="478"/>
          <ac:picMkLst>
            <pc:docMk/>
            <pc:sldMk cId="268476927" sldId="1670"/>
            <ac:picMk id="40" creationId="{D512CF86-B902-4ECC-9538-A8400DB8D79A}"/>
          </ac:picMkLst>
        </pc:picChg>
        <pc:picChg chg="del">
          <ac:chgData name="Julie BESSON" userId="293d892a-caca-4cb1-a6da-f0431e44d74d" providerId="ADAL" clId="{C991B289-E4D6-4C46-BBB3-9B7D434D9106}" dt="2026-01-25T14:23:44.170" v="13890" actId="478"/>
          <ac:picMkLst>
            <pc:docMk/>
            <pc:sldMk cId="268476927" sldId="1670"/>
            <ac:picMk id="53" creationId="{979474C7-3A99-42DC-A5E4-54C9C50CED7E}"/>
          </ac:picMkLst>
        </pc:picChg>
        <pc:picChg chg="add mod">
          <ac:chgData name="Julie BESSON" userId="293d892a-caca-4cb1-a6da-f0431e44d74d" providerId="ADAL" clId="{C991B289-E4D6-4C46-BBB3-9B7D434D9106}" dt="2026-01-25T14:24:08.245" v="13894" actId="1076"/>
          <ac:picMkLst>
            <pc:docMk/>
            <pc:sldMk cId="268476927" sldId="1670"/>
            <ac:picMk id="57" creationId="{F14C004B-4C98-4DA6-924E-7C6301111699}"/>
          </ac:picMkLst>
        </pc:picChg>
        <pc:picChg chg="add mod">
          <ac:chgData name="Julie BESSON" userId="293d892a-caca-4cb1-a6da-f0431e44d74d" providerId="ADAL" clId="{C991B289-E4D6-4C46-BBB3-9B7D434D9106}" dt="2026-01-25T14:24:08.245" v="13894" actId="1076"/>
          <ac:picMkLst>
            <pc:docMk/>
            <pc:sldMk cId="268476927" sldId="1670"/>
            <ac:picMk id="58" creationId="{ED480709-836F-45CE-8BCC-A08073589AA1}"/>
          </ac:picMkLst>
        </pc:picChg>
        <pc:picChg chg="add mod">
          <ac:chgData name="Julie BESSON" userId="293d892a-caca-4cb1-a6da-f0431e44d74d" providerId="ADAL" clId="{C991B289-E4D6-4C46-BBB3-9B7D434D9106}" dt="2026-01-25T14:24:08.245" v="13894" actId="1076"/>
          <ac:picMkLst>
            <pc:docMk/>
            <pc:sldMk cId="268476927" sldId="1670"/>
            <ac:picMk id="59" creationId="{5F7E4F22-EADB-4F00-A9C9-81B972E04B78}"/>
          </ac:picMkLst>
        </pc:picChg>
        <pc:picChg chg="add mod">
          <ac:chgData name="Julie BESSON" userId="293d892a-caca-4cb1-a6da-f0431e44d74d" providerId="ADAL" clId="{C991B289-E4D6-4C46-BBB3-9B7D434D9106}" dt="2026-01-25T14:24:08.245" v="13894" actId="1076"/>
          <ac:picMkLst>
            <pc:docMk/>
            <pc:sldMk cId="268476927" sldId="1670"/>
            <ac:picMk id="60" creationId="{0645DD1D-544B-41A9-A1C0-A6E041E33B59}"/>
          </ac:picMkLst>
        </pc:picChg>
        <pc:picChg chg="add mod">
          <ac:chgData name="Julie BESSON" userId="293d892a-caca-4cb1-a6da-f0431e44d74d" providerId="ADAL" clId="{C991B289-E4D6-4C46-BBB3-9B7D434D9106}" dt="2026-01-25T14:24:08.245" v="13894" actId="1076"/>
          <ac:picMkLst>
            <pc:docMk/>
            <pc:sldMk cId="268476927" sldId="1670"/>
            <ac:picMk id="70" creationId="{D9DC7E95-B795-490A-80B5-922087E8E2A6}"/>
          </ac:picMkLst>
        </pc:picChg>
        <pc:picChg chg="add mod">
          <ac:chgData name="Julie BESSON" userId="293d892a-caca-4cb1-a6da-f0431e44d74d" providerId="ADAL" clId="{C991B289-E4D6-4C46-BBB3-9B7D434D9106}" dt="2026-01-25T14:24:08.245" v="13894" actId="1076"/>
          <ac:picMkLst>
            <pc:docMk/>
            <pc:sldMk cId="268476927" sldId="1670"/>
            <ac:picMk id="74" creationId="{F024FFF2-1541-459D-A468-E86759516CAC}"/>
          </ac:picMkLst>
        </pc:picChg>
      </pc:sldChg>
      <pc:sldChg chg="addSp delSp mod">
        <pc:chgData name="Julie BESSON" userId="293d892a-caca-4cb1-a6da-f0431e44d74d" providerId="ADAL" clId="{C991B289-E4D6-4C46-BBB3-9B7D434D9106}" dt="2026-01-25T14:06:13.648" v="13836" actId="478"/>
        <pc:sldMkLst>
          <pc:docMk/>
          <pc:sldMk cId="250785071" sldId="1672"/>
        </pc:sldMkLst>
        <pc:picChg chg="add del">
          <ac:chgData name="Julie BESSON" userId="293d892a-caca-4cb1-a6da-f0431e44d74d" providerId="ADAL" clId="{C991B289-E4D6-4C46-BBB3-9B7D434D9106}" dt="2026-01-25T14:06:13.648" v="13836" actId="478"/>
          <ac:picMkLst>
            <pc:docMk/>
            <pc:sldMk cId="250785071" sldId="1672"/>
            <ac:picMk id="42" creationId="{369802E3-1708-4F20-BA66-5F5B55E5BE6B}"/>
          </ac:picMkLst>
        </pc:picChg>
      </pc:sldChg>
      <pc:sldChg chg="addSp modSp mod">
        <pc:chgData name="Julie BESSON" userId="293d892a-caca-4cb1-a6da-f0431e44d74d" providerId="ADAL" clId="{C991B289-E4D6-4C46-BBB3-9B7D434D9106}" dt="2026-01-25T11:04:18.807" v="5483" actId="1076"/>
        <pc:sldMkLst>
          <pc:docMk/>
          <pc:sldMk cId="1864661736" sldId="1676"/>
        </pc:sldMkLst>
        <pc:spChg chg="mod">
          <ac:chgData name="Julie BESSON" userId="293d892a-caca-4cb1-a6da-f0431e44d74d" providerId="ADAL" clId="{C991B289-E4D6-4C46-BBB3-9B7D434D9106}" dt="2026-01-25T11:04:18.807" v="5483" actId="1076"/>
          <ac:spMkLst>
            <pc:docMk/>
            <pc:sldMk cId="1864661736" sldId="1676"/>
            <ac:spMk id="27" creationId="{2F2C813A-FB94-46D8-9E2B-F2EBA9B18CCA}"/>
          </ac:spMkLst>
        </pc:spChg>
        <pc:picChg chg="add">
          <ac:chgData name="Julie BESSON" userId="293d892a-caca-4cb1-a6da-f0431e44d74d" providerId="ADAL" clId="{C991B289-E4D6-4C46-BBB3-9B7D434D9106}" dt="2026-01-25T10:46:19.272" v="5280"/>
          <ac:picMkLst>
            <pc:docMk/>
            <pc:sldMk cId="1864661736" sldId="1676"/>
            <ac:picMk id="23" creationId="{F6727DB8-B6AA-4475-9C41-7915F9438776}"/>
          </ac:picMkLst>
        </pc:picChg>
      </pc:sldChg>
      <pc:sldChg chg="addSp delSp modSp mod">
        <pc:chgData name="Julie BESSON" userId="293d892a-caca-4cb1-a6da-f0431e44d74d" providerId="ADAL" clId="{C991B289-E4D6-4C46-BBB3-9B7D434D9106}" dt="2026-01-25T14:06:13.465" v="13835" actId="478"/>
        <pc:sldMkLst>
          <pc:docMk/>
          <pc:sldMk cId="3467624595" sldId="1677"/>
        </pc:sldMkLst>
        <pc:spChg chg="mod">
          <ac:chgData name="Julie BESSON" userId="293d892a-caca-4cb1-a6da-f0431e44d74d" providerId="ADAL" clId="{C991B289-E4D6-4C46-BBB3-9B7D434D9106}" dt="2026-01-25T11:11:59.704" v="6030" actId="20577"/>
          <ac:spMkLst>
            <pc:docMk/>
            <pc:sldMk cId="3467624595" sldId="1677"/>
            <ac:spMk id="18" creationId="{1997F95E-1055-421F-BDA4-8D43AD1AF8E6}"/>
          </ac:spMkLst>
        </pc:spChg>
        <pc:picChg chg="add del">
          <ac:chgData name="Julie BESSON" userId="293d892a-caca-4cb1-a6da-f0431e44d74d" providerId="ADAL" clId="{C991B289-E4D6-4C46-BBB3-9B7D434D9106}" dt="2026-01-25T14:06:13.465" v="13835" actId="478"/>
          <ac:picMkLst>
            <pc:docMk/>
            <pc:sldMk cId="3467624595" sldId="1677"/>
            <ac:picMk id="31" creationId="{6EC54812-F8BB-4416-BABF-4F577063DFCD}"/>
          </ac:picMkLst>
        </pc:picChg>
        <pc:picChg chg="add mod">
          <ac:chgData name="Julie BESSON" userId="293d892a-caca-4cb1-a6da-f0431e44d74d" providerId="ADAL" clId="{C991B289-E4D6-4C46-BBB3-9B7D434D9106}" dt="2026-01-25T11:07:03.959" v="5654" actId="1076"/>
          <ac:picMkLst>
            <pc:docMk/>
            <pc:sldMk cId="3467624595" sldId="1677"/>
            <ac:picMk id="42" creationId="{7FD11D73-936E-4E20-8F6A-D3771E52BC08}"/>
          </ac:picMkLst>
        </pc:picChg>
      </pc:sldChg>
      <pc:sldChg chg="addSp modSp mod">
        <pc:chgData name="Julie BESSON" userId="293d892a-caca-4cb1-a6da-f0431e44d74d" providerId="ADAL" clId="{C991B289-E4D6-4C46-BBB3-9B7D434D9106}" dt="2026-01-25T11:18:02.148" v="6390" actId="1076"/>
        <pc:sldMkLst>
          <pc:docMk/>
          <pc:sldMk cId="627097155" sldId="1680"/>
        </pc:sldMkLst>
        <pc:spChg chg="mod">
          <ac:chgData name="Julie BESSON" userId="293d892a-caca-4cb1-a6da-f0431e44d74d" providerId="ADAL" clId="{C991B289-E4D6-4C46-BBB3-9B7D434D9106}" dt="2026-01-25T11:16:30.153" v="6376" actId="20577"/>
          <ac:spMkLst>
            <pc:docMk/>
            <pc:sldMk cId="627097155" sldId="1680"/>
            <ac:spMk id="5" creationId="{FF8AECF5-C1B8-4B8C-AD93-39035FED6615}"/>
          </ac:spMkLst>
        </pc:spChg>
        <pc:grpChg chg="add mod">
          <ac:chgData name="Julie BESSON" userId="293d892a-caca-4cb1-a6da-f0431e44d74d" providerId="ADAL" clId="{C991B289-E4D6-4C46-BBB3-9B7D434D9106}" dt="2026-01-25T11:17:23.765" v="6384" actId="552"/>
          <ac:grpSpMkLst>
            <pc:docMk/>
            <pc:sldMk cId="627097155" sldId="1680"/>
            <ac:grpSpMk id="12" creationId="{69D232C3-D65C-4115-961F-E6280954C417}"/>
          </ac:grpSpMkLst>
        </pc:grpChg>
        <pc:grpChg chg="add mod">
          <ac:chgData name="Julie BESSON" userId="293d892a-caca-4cb1-a6da-f0431e44d74d" providerId="ADAL" clId="{C991B289-E4D6-4C46-BBB3-9B7D434D9106}" dt="2026-01-25T11:17:23.765" v="6384" actId="552"/>
          <ac:grpSpMkLst>
            <pc:docMk/>
            <pc:sldMk cId="627097155" sldId="1680"/>
            <ac:grpSpMk id="15" creationId="{59287561-2C8B-4C2D-99A0-E45E260CD346}"/>
          </ac:grpSpMkLst>
        </pc:grpChg>
        <pc:grpChg chg="add mod">
          <ac:chgData name="Julie BESSON" userId="293d892a-caca-4cb1-a6da-f0431e44d74d" providerId="ADAL" clId="{C991B289-E4D6-4C46-BBB3-9B7D434D9106}" dt="2026-01-25T11:17:23.765" v="6384" actId="552"/>
          <ac:grpSpMkLst>
            <pc:docMk/>
            <pc:sldMk cId="627097155" sldId="1680"/>
            <ac:grpSpMk id="18" creationId="{87188E49-EC0E-40EC-8D6D-E5C7AFCAB706}"/>
          </ac:grpSpMkLst>
        </pc:grpChg>
        <pc:grpChg chg="add mod">
          <ac:chgData name="Julie BESSON" userId="293d892a-caca-4cb1-a6da-f0431e44d74d" providerId="ADAL" clId="{C991B289-E4D6-4C46-BBB3-9B7D434D9106}" dt="2026-01-25T11:17:45.197" v="6386" actId="1076"/>
          <ac:grpSpMkLst>
            <pc:docMk/>
            <pc:sldMk cId="627097155" sldId="1680"/>
            <ac:grpSpMk id="21" creationId="{5359642B-3E2D-4EDD-8129-C33139749A9F}"/>
          </ac:grpSpMkLst>
        </pc:grpChg>
        <pc:grpChg chg="add mod">
          <ac:chgData name="Julie BESSON" userId="293d892a-caca-4cb1-a6da-f0431e44d74d" providerId="ADAL" clId="{C991B289-E4D6-4C46-BBB3-9B7D434D9106}" dt="2026-01-25T11:17:54.754" v="6389" actId="1076"/>
          <ac:grpSpMkLst>
            <pc:docMk/>
            <pc:sldMk cId="627097155" sldId="1680"/>
            <ac:grpSpMk id="24" creationId="{300AE76E-803A-4596-9030-E65BE70DD978}"/>
          </ac:grpSpMkLst>
        </pc:grpChg>
        <pc:grpChg chg="add mod">
          <ac:chgData name="Julie BESSON" userId="293d892a-caca-4cb1-a6da-f0431e44d74d" providerId="ADAL" clId="{C991B289-E4D6-4C46-BBB3-9B7D434D9106}" dt="2026-01-25T11:18:02.148" v="6390" actId="1076"/>
          <ac:grpSpMkLst>
            <pc:docMk/>
            <pc:sldMk cId="627097155" sldId="1680"/>
            <ac:grpSpMk id="28" creationId="{C3EDAEA5-2825-4D3B-9F9A-11A39F921DF1}"/>
          </ac:grpSpMkLst>
        </pc:grpChg>
        <pc:picChg chg="mod">
          <ac:chgData name="Julie BESSON" userId="293d892a-caca-4cb1-a6da-f0431e44d74d" providerId="ADAL" clId="{C991B289-E4D6-4C46-BBB3-9B7D434D9106}" dt="2026-01-25T11:16:33.886" v="6377" actId="1076"/>
          <ac:picMkLst>
            <pc:docMk/>
            <pc:sldMk cId="627097155" sldId="1680"/>
            <ac:picMk id="7" creationId="{69311B45-0F34-44D4-95C8-295705F0D53B}"/>
          </ac:picMkLst>
        </pc:picChg>
        <pc:picChg chg="add">
          <ac:chgData name="Julie BESSON" userId="293d892a-caca-4cb1-a6da-f0431e44d74d" providerId="ADAL" clId="{C991B289-E4D6-4C46-BBB3-9B7D434D9106}" dt="2026-01-25T10:46:27.997" v="5285"/>
          <ac:picMkLst>
            <pc:docMk/>
            <pc:sldMk cId="627097155" sldId="1680"/>
            <ac:picMk id="11" creationId="{E350E504-D157-4749-A058-823DA43CDD1A}"/>
          </ac:picMkLst>
        </pc:picChg>
        <pc:picChg chg="mod">
          <ac:chgData name="Julie BESSON" userId="293d892a-caca-4cb1-a6da-f0431e44d74d" providerId="ADAL" clId="{C991B289-E4D6-4C46-BBB3-9B7D434D9106}" dt="2026-01-25T11:17:49.360" v="6388" actId="1076"/>
          <ac:picMkLst>
            <pc:docMk/>
            <pc:sldMk cId="627097155" sldId="1680"/>
            <ac:picMk id="26" creationId="{794718E5-9F62-4A6C-A7A2-27CC952E9213}"/>
          </ac:picMkLst>
        </pc:picChg>
        <pc:picChg chg="mod">
          <ac:chgData name="Julie BESSON" userId="293d892a-caca-4cb1-a6da-f0431e44d74d" providerId="ADAL" clId="{C991B289-E4D6-4C46-BBB3-9B7D434D9106}" dt="2026-01-25T11:16:36.770" v="6379" actId="1076"/>
          <ac:picMkLst>
            <pc:docMk/>
            <pc:sldMk cId="627097155" sldId="1680"/>
            <ac:picMk id="29" creationId="{B4221D22-EE12-42F5-99C9-842940A86790}"/>
          </ac:picMkLst>
        </pc:picChg>
        <pc:picChg chg="mod">
          <ac:chgData name="Julie BESSON" userId="293d892a-caca-4cb1-a6da-f0431e44d74d" providerId="ADAL" clId="{C991B289-E4D6-4C46-BBB3-9B7D434D9106}" dt="2026-01-25T11:16:35.278" v="6378" actId="1076"/>
          <ac:picMkLst>
            <pc:docMk/>
            <pc:sldMk cId="627097155" sldId="1680"/>
            <ac:picMk id="30" creationId="{ED623F6B-3FCA-44F1-A8C9-0DAD7EC016D8}"/>
          </ac:picMkLst>
        </pc:picChg>
      </pc:sldChg>
      <pc:sldChg chg="addSp delSp modSp mod">
        <pc:chgData name="Julie BESSON" userId="293d892a-caca-4cb1-a6da-f0431e44d74d" providerId="ADAL" clId="{C991B289-E4D6-4C46-BBB3-9B7D434D9106}" dt="2026-01-25T11:08:59.292" v="5742" actId="478"/>
        <pc:sldMkLst>
          <pc:docMk/>
          <pc:sldMk cId="3409314908" sldId="1681"/>
        </pc:sldMkLst>
        <pc:spChg chg="add del mod">
          <ac:chgData name="Julie BESSON" userId="293d892a-caca-4cb1-a6da-f0431e44d74d" providerId="ADAL" clId="{C991B289-E4D6-4C46-BBB3-9B7D434D9106}" dt="2026-01-25T11:08:59.292" v="5742" actId="478"/>
          <ac:spMkLst>
            <pc:docMk/>
            <pc:sldMk cId="3409314908" sldId="1681"/>
            <ac:spMk id="20" creationId="{630912C4-F34B-4B4A-8ADE-EB0555C9FE60}"/>
          </ac:spMkLst>
        </pc:spChg>
        <pc:picChg chg="add">
          <ac:chgData name="Julie BESSON" userId="293d892a-caca-4cb1-a6da-f0431e44d74d" providerId="ADAL" clId="{C991B289-E4D6-4C46-BBB3-9B7D434D9106}" dt="2026-01-25T10:46:25.835" v="5284"/>
          <ac:picMkLst>
            <pc:docMk/>
            <pc:sldMk cId="3409314908" sldId="1681"/>
            <ac:picMk id="19" creationId="{0AEA7818-C43C-4629-8129-BFB827D4B888}"/>
          </ac:picMkLst>
        </pc:picChg>
      </pc:sldChg>
      <pc:sldChg chg="addSp delSp modSp mod">
        <pc:chgData name="Julie BESSON" userId="293d892a-caca-4cb1-a6da-f0431e44d74d" providerId="ADAL" clId="{C991B289-E4D6-4C46-BBB3-9B7D434D9106}" dt="2026-01-25T14:06:46.299" v="13839" actId="478"/>
        <pc:sldMkLst>
          <pc:docMk/>
          <pc:sldMk cId="1174768128" sldId="1682"/>
        </pc:sldMkLst>
        <pc:spChg chg="mod">
          <ac:chgData name="Julie BESSON" userId="293d892a-caca-4cb1-a6da-f0431e44d74d" providerId="ADAL" clId="{C991B289-E4D6-4C46-BBB3-9B7D434D9106}" dt="2026-01-25T11:19:49.508" v="6536" actId="20577"/>
          <ac:spMkLst>
            <pc:docMk/>
            <pc:sldMk cId="1174768128" sldId="1682"/>
            <ac:spMk id="5" creationId="{FF8AECF5-C1B8-4B8C-AD93-39035FED6615}"/>
          </ac:spMkLst>
        </pc:spChg>
        <pc:spChg chg="mod">
          <ac:chgData name="Julie BESSON" userId="293d892a-caca-4cb1-a6da-f0431e44d74d" providerId="ADAL" clId="{C991B289-E4D6-4C46-BBB3-9B7D434D9106}" dt="2026-01-25T11:18:45.722" v="6464" actId="1076"/>
          <ac:spMkLst>
            <pc:docMk/>
            <pc:sldMk cId="1174768128" sldId="1682"/>
            <ac:spMk id="56" creationId="{23F7EB39-8658-4365-8619-2CC4158F76E7}"/>
          </ac:spMkLst>
        </pc:spChg>
        <pc:picChg chg="add del">
          <ac:chgData name="Julie BESSON" userId="293d892a-caca-4cb1-a6da-f0431e44d74d" providerId="ADAL" clId="{C991B289-E4D6-4C46-BBB3-9B7D434D9106}" dt="2026-01-25T14:06:46.299" v="13839" actId="478"/>
          <ac:picMkLst>
            <pc:docMk/>
            <pc:sldMk cId="1174768128" sldId="1682"/>
            <ac:picMk id="37" creationId="{E1121779-240C-4FDD-AD54-7F324DD87098}"/>
          </ac:picMkLst>
        </pc:picChg>
      </pc:sldChg>
      <pc:sldChg chg="addSp delSp modSp mod">
        <pc:chgData name="Julie BESSON" userId="293d892a-caca-4cb1-a6da-f0431e44d74d" providerId="ADAL" clId="{C991B289-E4D6-4C46-BBB3-9B7D434D9106}" dt="2026-01-25T14:06:13.274" v="13834" actId="478"/>
        <pc:sldMkLst>
          <pc:docMk/>
          <pc:sldMk cId="3450586886" sldId="1684"/>
        </pc:sldMkLst>
        <pc:spChg chg="mod">
          <ac:chgData name="Julie BESSON" userId="293d892a-caca-4cb1-a6da-f0431e44d74d" providerId="ADAL" clId="{C991B289-E4D6-4C46-BBB3-9B7D434D9106}" dt="2026-01-25T13:51:07.962" v="13830" actId="20577"/>
          <ac:spMkLst>
            <pc:docMk/>
            <pc:sldMk cId="3450586886" sldId="1684"/>
            <ac:spMk id="5" creationId="{FF8AECF5-C1B8-4B8C-AD93-39035FED6615}"/>
          </ac:spMkLst>
        </pc:spChg>
        <pc:picChg chg="add del">
          <ac:chgData name="Julie BESSON" userId="293d892a-caca-4cb1-a6da-f0431e44d74d" providerId="ADAL" clId="{C991B289-E4D6-4C46-BBB3-9B7D434D9106}" dt="2026-01-25T14:06:13.274" v="13834" actId="478"/>
          <ac:picMkLst>
            <pc:docMk/>
            <pc:sldMk cId="3450586886" sldId="1684"/>
            <ac:picMk id="18" creationId="{0798A7D8-6A5D-48F1-ACE9-177AA1F1C20A}"/>
          </ac:picMkLst>
        </pc:picChg>
      </pc:sldChg>
      <pc:sldChg chg="addSp delSp modSp mod">
        <pc:chgData name="Julie BESSON" userId="293d892a-caca-4cb1-a6da-f0431e44d74d" providerId="ADAL" clId="{C991B289-E4D6-4C46-BBB3-9B7D434D9106}" dt="2026-01-25T14:06:51.018" v="13840" actId="478"/>
        <pc:sldMkLst>
          <pc:docMk/>
          <pc:sldMk cId="187075329" sldId="1685"/>
        </pc:sldMkLst>
        <pc:spChg chg="del">
          <ac:chgData name="Julie BESSON" userId="293d892a-caca-4cb1-a6da-f0431e44d74d" providerId="ADAL" clId="{C991B289-E4D6-4C46-BBB3-9B7D434D9106}" dt="2026-01-25T11:20:05.577" v="6537" actId="478"/>
          <ac:spMkLst>
            <pc:docMk/>
            <pc:sldMk cId="187075329" sldId="1685"/>
            <ac:spMk id="3" creationId="{D5AE2595-4F06-4503-8B92-9D43318285EF}"/>
          </ac:spMkLst>
        </pc:spChg>
        <pc:spChg chg="mod">
          <ac:chgData name="Julie BESSON" userId="293d892a-caca-4cb1-a6da-f0431e44d74d" providerId="ADAL" clId="{C991B289-E4D6-4C46-BBB3-9B7D434D9106}" dt="2026-01-25T11:24:21.976" v="7033" actId="1076"/>
          <ac:spMkLst>
            <pc:docMk/>
            <pc:sldMk cId="187075329" sldId="1685"/>
            <ac:spMk id="5" creationId="{FF8AECF5-C1B8-4B8C-AD93-39035FED6615}"/>
          </ac:spMkLst>
        </pc:spChg>
        <pc:spChg chg="mod">
          <ac:chgData name="Julie BESSON" userId="293d892a-caca-4cb1-a6da-f0431e44d74d" providerId="ADAL" clId="{C991B289-E4D6-4C46-BBB3-9B7D434D9106}" dt="2026-01-25T11:24:08.969" v="7031" actId="1076"/>
          <ac:spMkLst>
            <pc:docMk/>
            <pc:sldMk cId="187075329" sldId="1685"/>
            <ac:spMk id="6" creationId="{8671DF89-E4C1-4AB8-9497-C4C0BC640C7C}"/>
          </ac:spMkLst>
        </pc:spChg>
        <pc:spChg chg="add mod">
          <ac:chgData name="Julie BESSON" userId="293d892a-caca-4cb1-a6da-f0431e44d74d" providerId="ADAL" clId="{C991B289-E4D6-4C46-BBB3-9B7D434D9106}" dt="2026-01-25T11:20:05.577" v="6537" actId="478"/>
          <ac:spMkLst>
            <pc:docMk/>
            <pc:sldMk cId="187075329" sldId="1685"/>
            <ac:spMk id="9" creationId="{84ED7B7C-B55A-4053-8612-6C9F8DEC1CA0}"/>
          </ac:spMkLst>
        </pc:spChg>
        <pc:spChg chg="mod">
          <ac:chgData name="Julie BESSON" userId="293d892a-caca-4cb1-a6da-f0431e44d74d" providerId="ADAL" clId="{C991B289-E4D6-4C46-BBB3-9B7D434D9106}" dt="2026-01-25T11:24:17.429" v="7032" actId="1076"/>
          <ac:spMkLst>
            <pc:docMk/>
            <pc:sldMk cId="187075329" sldId="1685"/>
            <ac:spMk id="15" creationId="{541D00D3-504D-47B0-871F-436620F6CA11}"/>
          </ac:spMkLst>
        </pc:spChg>
        <pc:spChg chg="mod">
          <ac:chgData name="Julie BESSON" userId="293d892a-caca-4cb1-a6da-f0431e44d74d" providerId="ADAL" clId="{C991B289-E4D6-4C46-BBB3-9B7D434D9106}" dt="2026-01-25T11:24:17.429" v="7032" actId="1076"/>
          <ac:spMkLst>
            <pc:docMk/>
            <pc:sldMk cId="187075329" sldId="1685"/>
            <ac:spMk id="16" creationId="{A4658CE8-6DAB-474A-8551-04E84EFA93F7}"/>
          </ac:spMkLst>
        </pc:spChg>
        <pc:spChg chg="del">
          <ac:chgData name="Julie BESSON" userId="293d892a-caca-4cb1-a6da-f0431e44d74d" providerId="ADAL" clId="{C991B289-E4D6-4C46-BBB3-9B7D434D9106}" dt="2026-01-25T11:23:27.442" v="6945" actId="478"/>
          <ac:spMkLst>
            <pc:docMk/>
            <pc:sldMk cId="187075329" sldId="1685"/>
            <ac:spMk id="19" creationId="{D0F7BDF3-26C6-4E5F-9C30-71611F673438}"/>
          </ac:spMkLst>
        </pc:spChg>
        <pc:spChg chg="mod">
          <ac:chgData name="Julie BESSON" userId="293d892a-caca-4cb1-a6da-f0431e44d74d" providerId="ADAL" clId="{C991B289-E4D6-4C46-BBB3-9B7D434D9106}" dt="2026-01-25T11:24:17.429" v="7032" actId="1076"/>
          <ac:spMkLst>
            <pc:docMk/>
            <pc:sldMk cId="187075329" sldId="1685"/>
            <ac:spMk id="20" creationId="{B32A3A5D-0E82-4328-AD7B-A156FD807EC1}"/>
          </ac:spMkLst>
        </pc:spChg>
        <pc:spChg chg="add mod">
          <ac:chgData name="Julie BESSON" userId="293d892a-caca-4cb1-a6da-f0431e44d74d" providerId="ADAL" clId="{C991B289-E4D6-4C46-BBB3-9B7D434D9106}" dt="2026-01-25T11:24:38.323" v="7036" actId="207"/>
          <ac:spMkLst>
            <pc:docMk/>
            <pc:sldMk cId="187075329" sldId="1685"/>
            <ac:spMk id="24" creationId="{905AB423-410F-490A-8AAF-4E03AF4B0552}"/>
          </ac:spMkLst>
        </pc:spChg>
        <pc:spChg chg="mod">
          <ac:chgData name="Julie BESSON" userId="293d892a-caca-4cb1-a6da-f0431e44d74d" providerId="ADAL" clId="{C991B289-E4D6-4C46-BBB3-9B7D434D9106}" dt="2026-01-25T11:24:17.429" v="7032" actId="1076"/>
          <ac:spMkLst>
            <pc:docMk/>
            <pc:sldMk cId="187075329" sldId="1685"/>
            <ac:spMk id="29" creationId="{92A16C3D-E061-4715-9092-CD5C64582A9D}"/>
          </ac:spMkLst>
        </pc:spChg>
        <pc:picChg chg="del">
          <ac:chgData name="Julie BESSON" userId="293d892a-caca-4cb1-a6da-f0431e44d74d" providerId="ADAL" clId="{C991B289-E4D6-4C46-BBB3-9B7D434D9106}" dt="2026-01-25T11:23:25.169" v="6943" actId="478"/>
          <ac:picMkLst>
            <pc:docMk/>
            <pc:sldMk cId="187075329" sldId="1685"/>
            <ac:picMk id="4" creationId="{806AC216-85B6-4842-9BB4-A631DB7A459B}"/>
          </ac:picMkLst>
        </pc:picChg>
        <pc:picChg chg="mod">
          <ac:chgData name="Julie BESSON" userId="293d892a-caca-4cb1-a6da-f0431e44d74d" providerId="ADAL" clId="{C991B289-E4D6-4C46-BBB3-9B7D434D9106}" dt="2026-01-25T11:24:17.429" v="7032" actId="1076"/>
          <ac:picMkLst>
            <pc:docMk/>
            <pc:sldMk cId="187075329" sldId="1685"/>
            <ac:picMk id="14" creationId="{A65A5C41-2991-49BD-8E0B-23DF41C4050A}"/>
          </ac:picMkLst>
        </pc:picChg>
        <pc:picChg chg="mod">
          <ac:chgData name="Julie BESSON" userId="293d892a-caca-4cb1-a6da-f0431e44d74d" providerId="ADAL" clId="{C991B289-E4D6-4C46-BBB3-9B7D434D9106}" dt="2026-01-25T11:24:17.429" v="7032" actId="1076"/>
          <ac:picMkLst>
            <pc:docMk/>
            <pc:sldMk cId="187075329" sldId="1685"/>
            <ac:picMk id="17" creationId="{EEEB514A-0D96-42D6-A69F-FCA5FF72A773}"/>
          </ac:picMkLst>
        </pc:picChg>
        <pc:picChg chg="mod">
          <ac:chgData name="Julie BESSON" userId="293d892a-caca-4cb1-a6da-f0431e44d74d" providerId="ADAL" clId="{C991B289-E4D6-4C46-BBB3-9B7D434D9106}" dt="2026-01-25T11:24:17.429" v="7032" actId="1076"/>
          <ac:picMkLst>
            <pc:docMk/>
            <pc:sldMk cId="187075329" sldId="1685"/>
            <ac:picMk id="18" creationId="{E8ABACD6-4CFA-4E23-8D9E-834D298B1773}"/>
          </ac:picMkLst>
        </pc:picChg>
        <pc:picChg chg="del">
          <ac:chgData name="Julie BESSON" userId="293d892a-caca-4cb1-a6da-f0431e44d74d" providerId="ADAL" clId="{C991B289-E4D6-4C46-BBB3-9B7D434D9106}" dt="2026-01-25T11:23:23.364" v="6942" actId="478"/>
          <ac:picMkLst>
            <pc:docMk/>
            <pc:sldMk cId="187075329" sldId="1685"/>
            <ac:picMk id="21" creationId="{C6B78350-7FF2-44DD-AF79-718CA59DA730}"/>
          </ac:picMkLst>
        </pc:picChg>
        <pc:picChg chg="add del">
          <ac:chgData name="Julie BESSON" userId="293d892a-caca-4cb1-a6da-f0431e44d74d" providerId="ADAL" clId="{C991B289-E4D6-4C46-BBB3-9B7D434D9106}" dt="2026-01-25T14:06:51.018" v="13840" actId="478"/>
          <ac:picMkLst>
            <pc:docMk/>
            <pc:sldMk cId="187075329" sldId="1685"/>
            <ac:picMk id="22" creationId="{A083A483-089C-470D-86B9-4C87E8C01C95}"/>
          </ac:picMkLst>
        </pc:picChg>
        <pc:picChg chg="mod">
          <ac:chgData name="Julie BESSON" userId="293d892a-caca-4cb1-a6da-f0431e44d74d" providerId="ADAL" clId="{C991B289-E4D6-4C46-BBB3-9B7D434D9106}" dt="2026-01-25T11:24:17.429" v="7032" actId="1076"/>
          <ac:picMkLst>
            <pc:docMk/>
            <pc:sldMk cId="187075329" sldId="1685"/>
            <ac:picMk id="26" creationId="{794718E5-9F62-4A6C-A7A2-27CC952E9213}"/>
          </ac:picMkLst>
        </pc:picChg>
        <pc:picChg chg="del">
          <ac:chgData name="Julie BESSON" userId="293d892a-caca-4cb1-a6da-f0431e44d74d" providerId="ADAL" clId="{C991B289-E4D6-4C46-BBB3-9B7D434D9106}" dt="2026-01-25T11:23:26.069" v="6944" actId="478"/>
          <ac:picMkLst>
            <pc:docMk/>
            <pc:sldMk cId="187075329" sldId="1685"/>
            <ac:picMk id="27" creationId="{1E7031A7-E725-4EDB-9813-ED90BA79DCF9}"/>
          </ac:picMkLst>
        </pc:picChg>
        <pc:picChg chg="mod">
          <ac:chgData name="Julie BESSON" userId="293d892a-caca-4cb1-a6da-f0431e44d74d" providerId="ADAL" clId="{C991B289-E4D6-4C46-BBB3-9B7D434D9106}" dt="2026-01-25T11:24:17.429" v="7032" actId="1076"/>
          <ac:picMkLst>
            <pc:docMk/>
            <pc:sldMk cId="187075329" sldId="1685"/>
            <ac:picMk id="28" creationId="{DF12F25E-5890-4FB2-B5D2-D89CF23A5905}"/>
          </ac:picMkLst>
        </pc:picChg>
        <pc:picChg chg="del">
          <ac:chgData name="Julie BESSON" userId="293d892a-caca-4cb1-a6da-f0431e44d74d" providerId="ADAL" clId="{C991B289-E4D6-4C46-BBB3-9B7D434D9106}" dt="2026-01-25T11:23:28.615" v="6946" actId="478"/>
          <ac:picMkLst>
            <pc:docMk/>
            <pc:sldMk cId="187075329" sldId="1685"/>
            <ac:picMk id="30" creationId="{A7437D3E-4565-41EC-8DCB-F04679F0F6D1}"/>
          </ac:picMkLst>
        </pc:picChg>
      </pc:sldChg>
      <pc:sldChg chg="addSp delSp modSp mod ord">
        <pc:chgData name="Julie BESSON" userId="293d892a-caca-4cb1-a6da-f0431e44d74d" providerId="ADAL" clId="{C991B289-E4D6-4C46-BBB3-9B7D434D9106}" dt="2026-01-25T14:18:17.225" v="13887" actId="20577"/>
        <pc:sldMkLst>
          <pc:docMk/>
          <pc:sldMk cId="631423574" sldId="1686"/>
        </pc:sldMkLst>
        <pc:spChg chg="mod">
          <ac:chgData name="Julie BESSON" userId="293d892a-caca-4cb1-a6da-f0431e44d74d" providerId="ADAL" clId="{C991B289-E4D6-4C46-BBB3-9B7D434D9106}" dt="2026-01-25T14:18:17.225" v="13887" actId="20577"/>
          <ac:spMkLst>
            <pc:docMk/>
            <pc:sldMk cId="631423574" sldId="1686"/>
            <ac:spMk id="7" creationId="{3F330A25-78BC-4610-9F41-D49CFFC3A7F7}"/>
          </ac:spMkLst>
        </pc:spChg>
        <pc:picChg chg="add del">
          <ac:chgData name="Julie BESSON" userId="293d892a-caca-4cb1-a6da-f0431e44d74d" providerId="ADAL" clId="{C991B289-E4D6-4C46-BBB3-9B7D434D9106}" dt="2026-01-25T14:06:54.393" v="13841" actId="478"/>
          <ac:picMkLst>
            <pc:docMk/>
            <pc:sldMk cId="631423574" sldId="1686"/>
            <ac:picMk id="6" creationId="{500C5247-BDA5-4E92-9730-D397FA0E7530}"/>
          </ac:picMkLst>
        </pc:picChg>
      </pc:sldChg>
      <pc:sldChg chg="addSp delSp modSp add del mod">
        <pc:chgData name="Julie BESSON" userId="293d892a-caca-4cb1-a6da-f0431e44d74d" providerId="ADAL" clId="{C991B289-E4D6-4C46-BBB3-9B7D434D9106}" dt="2026-01-25T14:07:03.599" v="13844" actId="478"/>
        <pc:sldMkLst>
          <pc:docMk/>
          <pc:sldMk cId="2507879053" sldId="1687"/>
        </pc:sldMkLst>
        <pc:spChg chg="mod">
          <ac:chgData name="Julie BESSON" userId="293d892a-caca-4cb1-a6da-f0431e44d74d" providerId="ADAL" clId="{C991B289-E4D6-4C46-BBB3-9B7D434D9106}" dt="2026-01-25T11:31:05.416" v="7588" actId="20577"/>
          <ac:spMkLst>
            <pc:docMk/>
            <pc:sldMk cId="2507879053" sldId="1687"/>
            <ac:spMk id="7" creationId="{3F330A25-78BC-4610-9F41-D49CFFC3A7F7}"/>
          </ac:spMkLst>
        </pc:spChg>
        <pc:spChg chg="mod">
          <ac:chgData name="Julie BESSON" userId="293d892a-caca-4cb1-a6da-f0431e44d74d" providerId="ADAL" clId="{C991B289-E4D6-4C46-BBB3-9B7D434D9106}" dt="2026-01-25T11:31:44.431" v="7596" actId="1076"/>
          <ac:spMkLst>
            <pc:docMk/>
            <pc:sldMk cId="2507879053" sldId="1687"/>
            <ac:spMk id="9" creationId="{747A5B8F-984F-4964-A5AC-BAB43C649F20}"/>
          </ac:spMkLst>
        </pc:spChg>
        <pc:spChg chg="mod">
          <ac:chgData name="Julie BESSON" userId="293d892a-caca-4cb1-a6da-f0431e44d74d" providerId="ADAL" clId="{C991B289-E4D6-4C46-BBB3-9B7D434D9106}" dt="2026-01-25T11:26:14.028" v="7164" actId="1076"/>
          <ac:spMkLst>
            <pc:docMk/>
            <pc:sldMk cId="2507879053" sldId="1687"/>
            <ac:spMk id="37" creationId="{EF6B4859-4771-4F5C-A2F1-DB974965EAB6}"/>
          </ac:spMkLst>
        </pc:spChg>
        <pc:grpChg chg="mod">
          <ac:chgData name="Julie BESSON" userId="293d892a-caca-4cb1-a6da-f0431e44d74d" providerId="ADAL" clId="{C991B289-E4D6-4C46-BBB3-9B7D434D9106}" dt="2026-01-25T11:25:39.536" v="7089" actId="1076"/>
          <ac:grpSpMkLst>
            <pc:docMk/>
            <pc:sldMk cId="2507879053" sldId="1687"/>
            <ac:grpSpMk id="25" creationId="{7ABEA119-85B2-4000-8657-99847D79DE71}"/>
          </ac:grpSpMkLst>
        </pc:grpChg>
        <pc:grpChg chg="add mod">
          <ac:chgData name="Julie BESSON" userId="293d892a-caca-4cb1-a6da-f0431e44d74d" providerId="ADAL" clId="{C991B289-E4D6-4C46-BBB3-9B7D434D9106}" dt="2026-01-25T11:30:43.629" v="7549" actId="1076"/>
          <ac:grpSpMkLst>
            <pc:docMk/>
            <pc:sldMk cId="2507879053" sldId="1687"/>
            <ac:grpSpMk id="39" creationId="{5DD38CD6-B8D0-4649-AD14-6014863A50E4}"/>
          </ac:grpSpMkLst>
        </pc:grpChg>
        <pc:grpChg chg="add mod">
          <ac:chgData name="Julie BESSON" userId="293d892a-caca-4cb1-a6da-f0431e44d74d" providerId="ADAL" clId="{C991B289-E4D6-4C46-BBB3-9B7D434D9106}" dt="2026-01-25T11:30:43.629" v="7549" actId="1076"/>
          <ac:grpSpMkLst>
            <pc:docMk/>
            <pc:sldMk cId="2507879053" sldId="1687"/>
            <ac:grpSpMk id="42" creationId="{F9CB7B9C-B26D-4A38-B9E0-621A177F9A40}"/>
          </ac:grpSpMkLst>
        </pc:grpChg>
        <pc:grpChg chg="add mod">
          <ac:chgData name="Julie BESSON" userId="293d892a-caca-4cb1-a6da-f0431e44d74d" providerId="ADAL" clId="{C991B289-E4D6-4C46-BBB3-9B7D434D9106}" dt="2026-01-25T11:31:26.829" v="7590" actId="1076"/>
          <ac:grpSpMkLst>
            <pc:docMk/>
            <pc:sldMk cId="2507879053" sldId="1687"/>
            <ac:grpSpMk id="45" creationId="{39F4988C-BFF6-44F5-9F83-278BC406C36F}"/>
          </ac:grpSpMkLst>
        </pc:grpChg>
        <pc:picChg chg="mod">
          <ac:chgData name="Julie BESSON" userId="293d892a-caca-4cb1-a6da-f0431e44d74d" providerId="ADAL" clId="{C991B289-E4D6-4C46-BBB3-9B7D434D9106}" dt="2026-01-25T11:31:37.150" v="7594" actId="1076"/>
          <ac:picMkLst>
            <pc:docMk/>
            <pc:sldMk cId="2507879053" sldId="1687"/>
            <ac:picMk id="10" creationId="{358A78D4-1478-4CE8-B970-D1A94E7E63A4}"/>
          </ac:picMkLst>
        </pc:picChg>
        <pc:picChg chg="mod">
          <ac:chgData name="Julie BESSON" userId="293d892a-caca-4cb1-a6da-f0431e44d74d" providerId="ADAL" clId="{C991B289-E4D6-4C46-BBB3-9B7D434D9106}" dt="2026-01-25T11:25:40.932" v="7090" actId="1076"/>
          <ac:picMkLst>
            <pc:docMk/>
            <pc:sldMk cId="2507879053" sldId="1687"/>
            <ac:picMk id="16" creationId="{7D187503-0220-4D7F-9CC1-38E2980DC509}"/>
          </ac:picMkLst>
        </pc:picChg>
        <pc:picChg chg="add del">
          <ac:chgData name="Julie BESSON" userId="293d892a-caca-4cb1-a6da-f0431e44d74d" providerId="ADAL" clId="{C991B289-E4D6-4C46-BBB3-9B7D434D9106}" dt="2026-01-25T14:07:03.599" v="13844" actId="478"/>
          <ac:picMkLst>
            <pc:docMk/>
            <pc:sldMk cId="2507879053" sldId="1687"/>
            <ac:picMk id="32" creationId="{5B4002FF-D313-4FBA-B572-1E02D455C697}"/>
          </ac:picMkLst>
        </pc:picChg>
      </pc:sldChg>
      <pc:sldChg chg="addSp delSp modSp mod">
        <pc:chgData name="Julie BESSON" userId="293d892a-caca-4cb1-a6da-f0431e44d74d" providerId="ADAL" clId="{C991B289-E4D6-4C46-BBB3-9B7D434D9106}" dt="2026-01-25T14:07:05.960" v="13845" actId="478"/>
        <pc:sldMkLst>
          <pc:docMk/>
          <pc:sldMk cId="1522970157" sldId="1688"/>
        </pc:sldMkLst>
        <pc:spChg chg="mod">
          <ac:chgData name="Julie BESSON" userId="293d892a-caca-4cb1-a6da-f0431e44d74d" providerId="ADAL" clId="{C991B289-E4D6-4C46-BBB3-9B7D434D9106}" dt="2026-01-25T11:34:24.630" v="7830" actId="20577"/>
          <ac:spMkLst>
            <pc:docMk/>
            <pc:sldMk cId="1522970157" sldId="1688"/>
            <ac:spMk id="7" creationId="{3F330A25-78BC-4610-9F41-D49CFFC3A7F7}"/>
          </ac:spMkLst>
        </pc:spChg>
        <pc:spChg chg="mod">
          <ac:chgData name="Julie BESSON" userId="293d892a-caca-4cb1-a6da-f0431e44d74d" providerId="ADAL" clId="{C991B289-E4D6-4C46-BBB3-9B7D434D9106}" dt="2026-01-25T11:33:47.676" v="7776" actId="1076"/>
          <ac:spMkLst>
            <pc:docMk/>
            <pc:sldMk cId="1522970157" sldId="1688"/>
            <ac:spMk id="44" creationId="{12BC6E39-D6F7-4A9B-8A54-E3E789FF92D3}"/>
          </ac:spMkLst>
        </pc:spChg>
        <pc:grpChg chg="mod">
          <ac:chgData name="Julie BESSON" userId="293d892a-caca-4cb1-a6da-f0431e44d74d" providerId="ADAL" clId="{C991B289-E4D6-4C46-BBB3-9B7D434D9106}" dt="2026-01-25T11:33:47.676" v="7776" actId="1076"/>
          <ac:grpSpMkLst>
            <pc:docMk/>
            <pc:sldMk cId="1522970157" sldId="1688"/>
            <ac:grpSpMk id="22" creationId="{77D9E8B9-CF12-41E2-AE4E-F0F4995A9F43}"/>
          </ac:grpSpMkLst>
        </pc:grpChg>
        <pc:grpChg chg="mod">
          <ac:chgData name="Julie BESSON" userId="293d892a-caca-4cb1-a6da-f0431e44d74d" providerId="ADAL" clId="{C991B289-E4D6-4C46-BBB3-9B7D434D9106}" dt="2026-01-25T11:33:47.676" v="7776" actId="1076"/>
          <ac:grpSpMkLst>
            <pc:docMk/>
            <pc:sldMk cId="1522970157" sldId="1688"/>
            <ac:grpSpMk id="25" creationId="{7ABEA119-85B2-4000-8657-99847D79DE71}"/>
          </ac:grpSpMkLst>
        </pc:grpChg>
        <pc:grpChg chg="mod">
          <ac:chgData name="Julie BESSON" userId="293d892a-caca-4cb1-a6da-f0431e44d74d" providerId="ADAL" clId="{C991B289-E4D6-4C46-BBB3-9B7D434D9106}" dt="2026-01-25T11:33:47.676" v="7776" actId="1076"/>
          <ac:grpSpMkLst>
            <pc:docMk/>
            <pc:sldMk cId="1522970157" sldId="1688"/>
            <ac:grpSpMk id="29" creationId="{040BAE47-2AD9-4EA6-8DE1-54E0750ECEDA}"/>
          </ac:grpSpMkLst>
        </pc:grpChg>
        <pc:picChg chg="mod">
          <ac:chgData name="Julie BESSON" userId="293d892a-caca-4cb1-a6da-f0431e44d74d" providerId="ADAL" clId="{C991B289-E4D6-4C46-BBB3-9B7D434D9106}" dt="2026-01-25T11:33:47.676" v="7776" actId="1076"/>
          <ac:picMkLst>
            <pc:docMk/>
            <pc:sldMk cId="1522970157" sldId="1688"/>
            <ac:picMk id="10" creationId="{358A78D4-1478-4CE8-B970-D1A94E7E63A4}"/>
          </ac:picMkLst>
        </pc:picChg>
        <pc:picChg chg="mod">
          <ac:chgData name="Julie BESSON" userId="293d892a-caca-4cb1-a6da-f0431e44d74d" providerId="ADAL" clId="{C991B289-E4D6-4C46-BBB3-9B7D434D9106}" dt="2026-01-25T11:33:47.676" v="7776" actId="1076"/>
          <ac:picMkLst>
            <pc:docMk/>
            <pc:sldMk cId="1522970157" sldId="1688"/>
            <ac:picMk id="13" creationId="{F1AC50C1-0918-4668-83DA-6F23C2DCE196}"/>
          </ac:picMkLst>
        </pc:picChg>
        <pc:picChg chg="mod">
          <ac:chgData name="Julie BESSON" userId="293d892a-caca-4cb1-a6da-f0431e44d74d" providerId="ADAL" clId="{C991B289-E4D6-4C46-BBB3-9B7D434D9106}" dt="2026-01-25T11:33:47.676" v="7776" actId="1076"/>
          <ac:picMkLst>
            <pc:docMk/>
            <pc:sldMk cId="1522970157" sldId="1688"/>
            <ac:picMk id="16" creationId="{7D187503-0220-4D7F-9CC1-38E2980DC509}"/>
          </ac:picMkLst>
        </pc:picChg>
        <pc:picChg chg="mod">
          <ac:chgData name="Julie BESSON" userId="293d892a-caca-4cb1-a6da-f0431e44d74d" providerId="ADAL" clId="{C991B289-E4D6-4C46-BBB3-9B7D434D9106}" dt="2026-01-25T11:33:47.676" v="7776" actId="1076"/>
          <ac:picMkLst>
            <pc:docMk/>
            <pc:sldMk cId="1522970157" sldId="1688"/>
            <ac:picMk id="28" creationId="{882A1AAF-8D20-4755-AF78-AFAA935657EE}"/>
          </ac:picMkLst>
        </pc:picChg>
        <pc:picChg chg="mod">
          <ac:chgData name="Julie BESSON" userId="293d892a-caca-4cb1-a6da-f0431e44d74d" providerId="ADAL" clId="{C991B289-E4D6-4C46-BBB3-9B7D434D9106}" dt="2026-01-25T11:33:47.676" v="7776" actId="1076"/>
          <ac:picMkLst>
            <pc:docMk/>
            <pc:sldMk cId="1522970157" sldId="1688"/>
            <ac:picMk id="31" creationId="{3E6C6A2C-DC10-4877-94C5-2DB2B14DB7F0}"/>
          </ac:picMkLst>
        </pc:picChg>
        <pc:picChg chg="add del">
          <ac:chgData name="Julie BESSON" userId="293d892a-caca-4cb1-a6da-f0431e44d74d" providerId="ADAL" clId="{C991B289-E4D6-4C46-BBB3-9B7D434D9106}" dt="2026-01-25T14:07:05.960" v="13845" actId="478"/>
          <ac:picMkLst>
            <pc:docMk/>
            <pc:sldMk cId="1522970157" sldId="1688"/>
            <ac:picMk id="33" creationId="{A6951D12-D56D-4E23-9037-4800A07322F4}"/>
          </ac:picMkLst>
        </pc:picChg>
        <pc:picChg chg="mod">
          <ac:chgData name="Julie BESSON" userId="293d892a-caca-4cb1-a6da-f0431e44d74d" providerId="ADAL" clId="{C991B289-E4D6-4C46-BBB3-9B7D434D9106}" dt="2026-01-25T11:33:47.676" v="7776" actId="1076"/>
          <ac:picMkLst>
            <pc:docMk/>
            <pc:sldMk cId="1522970157" sldId="1688"/>
            <ac:picMk id="39" creationId="{05F44ED0-5461-463E-9DB8-4E1912B44673}"/>
          </ac:picMkLst>
        </pc:picChg>
      </pc:sldChg>
      <pc:sldChg chg="addSp delSp modSp mod">
        <pc:chgData name="Julie BESSON" userId="293d892a-caca-4cb1-a6da-f0431e44d74d" providerId="ADAL" clId="{C991B289-E4D6-4C46-BBB3-9B7D434D9106}" dt="2026-01-25T14:07:08.524" v="13846" actId="478"/>
        <pc:sldMkLst>
          <pc:docMk/>
          <pc:sldMk cId="4147868269" sldId="1689"/>
        </pc:sldMkLst>
        <pc:spChg chg="add del mod">
          <ac:chgData name="Julie BESSON" userId="293d892a-caca-4cb1-a6da-f0431e44d74d" providerId="ADAL" clId="{C991B289-E4D6-4C46-BBB3-9B7D434D9106}" dt="2026-01-25T11:34:37.811" v="7833" actId="1076"/>
          <ac:spMkLst>
            <pc:docMk/>
            <pc:sldMk cId="4147868269" sldId="1689"/>
            <ac:spMk id="3" creationId="{D5AE2595-4F06-4503-8B92-9D43318285EF}"/>
          </ac:spMkLst>
        </pc:spChg>
        <pc:spChg chg="mod">
          <ac:chgData name="Julie BESSON" userId="293d892a-caca-4cb1-a6da-f0431e44d74d" providerId="ADAL" clId="{C991B289-E4D6-4C46-BBB3-9B7D434D9106}" dt="2026-01-25T11:35:30.200" v="7964" actId="20577"/>
          <ac:spMkLst>
            <pc:docMk/>
            <pc:sldMk cId="4147868269" sldId="1689"/>
            <ac:spMk id="7" creationId="{3F330A25-78BC-4610-9F41-D49CFFC3A7F7}"/>
          </ac:spMkLst>
        </pc:spChg>
        <pc:spChg chg="mod">
          <ac:chgData name="Julie BESSON" userId="293d892a-caca-4cb1-a6da-f0431e44d74d" providerId="ADAL" clId="{C991B289-E4D6-4C46-BBB3-9B7D434D9106}" dt="2026-01-25T10:22:27.962" v="4221" actId="27636"/>
          <ac:spMkLst>
            <pc:docMk/>
            <pc:sldMk cId="4147868269" sldId="1689"/>
            <ac:spMk id="19" creationId="{9CA025F8-ECFB-4C84-B02F-6E5DB69DF06C}"/>
          </ac:spMkLst>
        </pc:spChg>
        <pc:spChg chg="mod">
          <ac:chgData name="Julie BESSON" userId="293d892a-caca-4cb1-a6da-f0431e44d74d" providerId="ADAL" clId="{C991B289-E4D6-4C46-BBB3-9B7D434D9106}" dt="2026-01-25T11:35:34.674" v="7965" actId="1076"/>
          <ac:spMkLst>
            <pc:docMk/>
            <pc:sldMk cId="4147868269" sldId="1689"/>
            <ac:spMk id="36" creationId="{4ED12815-4D89-4846-8D2F-F5BE6A4892FA}"/>
          </ac:spMkLst>
        </pc:spChg>
        <pc:spChg chg="mod">
          <ac:chgData name="Julie BESSON" userId="293d892a-caca-4cb1-a6da-f0431e44d74d" providerId="ADAL" clId="{C991B289-E4D6-4C46-BBB3-9B7D434D9106}" dt="2026-01-25T11:35:38.310" v="7967" actId="1076"/>
          <ac:spMkLst>
            <pc:docMk/>
            <pc:sldMk cId="4147868269" sldId="1689"/>
            <ac:spMk id="45" creationId="{57C66BFD-463F-4643-8EEB-6C157E1B0286}"/>
          </ac:spMkLst>
        </pc:spChg>
        <pc:picChg chg="add del">
          <ac:chgData name="Julie BESSON" userId="293d892a-caca-4cb1-a6da-f0431e44d74d" providerId="ADAL" clId="{C991B289-E4D6-4C46-BBB3-9B7D434D9106}" dt="2026-01-25T14:07:08.524" v="13846" actId="478"/>
          <ac:picMkLst>
            <pc:docMk/>
            <pc:sldMk cId="4147868269" sldId="1689"/>
            <ac:picMk id="21" creationId="{0C4C416A-FD3E-40CB-8306-9B273EC27E74}"/>
          </ac:picMkLst>
        </pc:picChg>
      </pc:sldChg>
      <pc:sldChg chg="addSp delSp modSp mod">
        <pc:chgData name="Julie BESSON" userId="293d892a-caca-4cb1-a6da-f0431e44d74d" providerId="ADAL" clId="{C991B289-E4D6-4C46-BBB3-9B7D434D9106}" dt="2026-01-25T14:16:04.302" v="13884"/>
        <pc:sldMkLst>
          <pc:docMk/>
          <pc:sldMk cId="2521267433" sldId="1690"/>
        </pc:sldMkLst>
        <pc:spChg chg="add mod">
          <ac:chgData name="Julie BESSON" userId="293d892a-caca-4cb1-a6da-f0431e44d74d" providerId="ADAL" clId="{C991B289-E4D6-4C46-BBB3-9B7D434D9106}" dt="2026-01-25T11:38:17.784" v="8067" actId="20577"/>
          <ac:spMkLst>
            <pc:docMk/>
            <pc:sldMk cId="2521267433" sldId="1690"/>
            <ac:spMk id="7" creationId="{14F24BA8-83BA-497F-B184-C8AF7795DFCE}"/>
          </ac:spMkLst>
        </pc:spChg>
        <pc:spChg chg="mod">
          <ac:chgData name="Julie BESSON" userId="293d892a-caca-4cb1-a6da-f0431e44d74d" providerId="ADAL" clId="{C991B289-E4D6-4C46-BBB3-9B7D434D9106}" dt="2026-01-25T11:36:47.688" v="7976" actId="1076"/>
          <ac:spMkLst>
            <pc:docMk/>
            <pc:sldMk cId="2521267433" sldId="1690"/>
            <ac:spMk id="32" creationId="{955AD741-7FF3-482E-95E9-09DDABBDEC19}"/>
          </ac:spMkLst>
        </pc:spChg>
        <pc:spChg chg="mod">
          <ac:chgData name="Julie BESSON" userId="293d892a-caca-4cb1-a6da-f0431e44d74d" providerId="ADAL" clId="{C991B289-E4D6-4C46-BBB3-9B7D434D9106}" dt="2026-01-25T11:36:47.688" v="7976" actId="1076"/>
          <ac:spMkLst>
            <pc:docMk/>
            <pc:sldMk cId="2521267433" sldId="1690"/>
            <ac:spMk id="36" creationId="{4ED12815-4D89-4846-8D2F-F5BE6A4892FA}"/>
          </ac:spMkLst>
        </pc:spChg>
        <pc:spChg chg="mod">
          <ac:chgData name="Julie BESSON" userId="293d892a-caca-4cb1-a6da-f0431e44d74d" providerId="ADAL" clId="{C991B289-E4D6-4C46-BBB3-9B7D434D9106}" dt="2026-01-25T11:36:47.688" v="7976" actId="1076"/>
          <ac:spMkLst>
            <pc:docMk/>
            <pc:sldMk cId="2521267433" sldId="1690"/>
            <ac:spMk id="45" creationId="{57C66BFD-463F-4643-8EEB-6C157E1B0286}"/>
          </ac:spMkLst>
        </pc:spChg>
        <pc:grpChg chg="mod">
          <ac:chgData name="Julie BESSON" userId="293d892a-caca-4cb1-a6da-f0431e44d74d" providerId="ADAL" clId="{C991B289-E4D6-4C46-BBB3-9B7D434D9106}" dt="2026-01-25T11:36:47.688" v="7976" actId="1076"/>
          <ac:grpSpMkLst>
            <pc:docMk/>
            <pc:sldMk cId="2521267433" sldId="1690"/>
            <ac:grpSpMk id="6" creationId="{3A16F39B-D968-47FB-B04C-5E5249592422}"/>
          </ac:grpSpMkLst>
        </pc:grpChg>
        <pc:picChg chg="mod">
          <ac:chgData name="Julie BESSON" userId="293d892a-caca-4cb1-a6da-f0431e44d74d" providerId="ADAL" clId="{C991B289-E4D6-4C46-BBB3-9B7D434D9106}" dt="2026-01-25T11:36:47.688" v="7976" actId="1076"/>
          <ac:picMkLst>
            <pc:docMk/>
            <pc:sldMk cId="2521267433" sldId="1690"/>
            <ac:picMk id="16" creationId="{7D187503-0220-4D7F-9CC1-38E2980DC509}"/>
          </ac:picMkLst>
        </pc:picChg>
        <pc:picChg chg="add del">
          <ac:chgData name="Julie BESSON" userId="293d892a-caca-4cb1-a6da-f0431e44d74d" providerId="ADAL" clId="{C991B289-E4D6-4C46-BBB3-9B7D434D9106}" dt="2026-01-25T14:07:11.001" v="13847" actId="478"/>
          <ac:picMkLst>
            <pc:docMk/>
            <pc:sldMk cId="2521267433" sldId="1690"/>
            <ac:picMk id="19" creationId="{E84F2CE5-BD94-4D22-8F2C-63F3F6769BB0}"/>
          </ac:picMkLst>
        </pc:picChg>
        <pc:picChg chg="add mod">
          <ac:chgData name="Julie BESSON" userId="293d892a-caca-4cb1-a6da-f0431e44d74d" providerId="ADAL" clId="{C991B289-E4D6-4C46-BBB3-9B7D434D9106}" dt="2026-01-25T11:37:12.665" v="7983" actId="1076"/>
          <ac:picMkLst>
            <pc:docMk/>
            <pc:sldMk cId="2521267433" sldId="1690"/>
            <ac:picMk id="20" creationId="{7AA08805-1D9A-4DA7-9C07-6C310E779C98}"/>
          </ac:picMkLst>
        </pc:picChg>
        <pc:picChg chg="add">
          <ac:chgData name="Julie BESSON" userId="293d892a-caca-4cb1-a6da-f0431e44d74d" providerId="ADAL" clId="{C991B289-E4D6-4C46-BBB3-9B7D434D9106}" dt="2026-01-25T14:16:04.302" v="13884"/>
          <ac:picMkLst>
            <pc:docMk/>
            <pc:sldMk cId="2521267433" sldId="1690"/>
            <ac:picMk id="21" creationId="{233E248E-63C3-400B-A33C-E0010F47A8B3}"/>
          </ac:picMkLst>
        </pc:picChg>
        <pc:picChg chg="mod">
          <ac:chgData name="Julie BESSON" userId="293d892a-caca-4cb1-a6da-f0431e44d74d" providerId="ADAL" clId="{C991B289-E4D6-4C46-BBB3-9B7D434D9106}" dt="2026-01-25T11:36:47.688" v="7976" actId="1076"/>
          <ac:picMkLst>
            <pc:docMk/>
            <pc:sldMk cId="2521267433" sldId="1690"/>
            <ac:picMk id="34" creationId="{B3EBA937-13DC-4F73-A7EE-2DE8AA724AFB}"/>
          </ac:picMkLst>
        </pc:picChg>
        <pc:picChg chg="mod">
          <ac:chgData name="Julie BESSON" userId="293d892a-caca-4cb1-a6da-f0431e44d74d" providerId="ADAL" clId="{C991B289-E4D6-4C46-BBB3-9B7D434D9106}" dt="2026-01-25T11:36:47.688" v="7976" actId="1076"/>
          <ac:picMkLst>
            <pc:docMk/>
            <pc:sldMk cId="2521267433" sldId="1690"/>
            <ac:picMk id="37" creationId="{50324A02-F94C-4EDA-B9CF-269437D9050E}"/>
          </ac:picMkLst>
        </pc:picChg>
      </pc:sldChg>
      <pc:sldChg chg="addSp modSp mod">
        <pc:chgData name="Julie BESSON" userId="293d892a-caca-4cb1-a6da-f0431e44d74d" providerId="ADAL" clId="{C991B289-E4D6-4C46-BBB3-9B7D434D9106}" dt="2026-01-25T11:40:53.528" v="8216" actId="1076"/>
        <pc:sldMkLst>
          <pc:docMk/>
          <pc:sldMk cId="2076292702" sldId="1691"/>
        </pc:sldMkLst>
        <pc:spChg chg="mod">
          <ac:chgData name="Julie BESSON" userId="293d892a-caca-4cb1-a6da-f0431e44d74d" providerId="ADAL" clId="{C991B289-E4D6-4C46-BBB3-9B7D434D9106}" dt="2026-01-25T10:30:52.651" v="4700" actId="20577"/>
          <ac:spMkLst>
            <pc:docMk/>
            <pc:sldMk cId="2076292702" sldId="1691"/>
            <ac:spMk id="2" creationId="{47E42DB8-A0EA-4EAF-B402-DE8782E55F4F}"/>
          </ac:spMkLst>
        </pc:spChg>
        <pc:spChg chg="mod">
          <ac:chgData name="Julie BESSON" userId="293d892a-caca-4cb1-a6da-f0431e44d74d" providerId="ADAL" clId="{C991B289-E4D6-4C46-BBB3-9B7D434D9106}" dt="2026-01-25T11:40:33.954" v="8214" actId="20577"/>
          <ac:spMkLst>
            <pc:docMk/>
            <pc:sldMk cId="2076292702" sldId="1691"/>
            <ac:spMk id="8" creationId="{BD4E7A56-9A99-4ED1-A686-50C2A38DFAB6}"/>
          </ac:spMkLst>
        </pc:spChg>
        <pc:spChg chg="add mod">
          <ac:chgData name="Julie BESSON" userId="293d892a-caca-4cb1-a6da-f0431e44d74d" providerId="ADAL" clId="{C991B289-E4D6-4C46-BBB3-9B7D434D9106}" dt="2026-01-25T11:39:19.254" v="8142" actId="14100"/>
          <ac:spMkLst>
            <pc:docMk/>
            <pc:sldMk cId="2076292702" sldId="1691"/>
            <ac:spMk id="28" creationId="{D120154D-AB2D-46BE-8FA4-257F332CF255}"/>
          </ac:spMkLst>
        </pc:spChg>
        <pc:spChg chg="mod">
          <ac:chgData name="Julie BESSON" userId="293d892a-caca-4cb1-a6da-f0431e44d74d" providerId="ADAL" clId="{C991B289-E4D6-4C46-BBB3-9B7D434D9106}" dt="2026-01-25T11:39:10.586" v="8120" actId="20577"/>
          <ac:spMkLst>
            <pc:docMk/>
            <pc:sldMk cId="2076292702" sldId="1691"/>
            <ac:spMk id="36" creationId="{4ED12815-4D89-4846-8D2F-F5BE6A4892FA}"/>
          </ac:spMkLst>
        </pc:spChg>
        <pc:spChg chg="mod">
          <ac:chgData name="Julie BESSON" userId="293d892a-caca-4cb1-a6da-f0431e44d74d" providerId="ADAL" clId="{C991B289-E4D6-4C46-BBB3-9B7D434D9106}" dt="2026-01-25T11:40:08.852" v="8207" actId="1076"/>
          <ac:spMkLst>
            <pc:docMk/>
            <pc:sldMk cId="2076292702" sldId="1691"/>
            <ac:spMk id="45" creationId="{57C66BFD-463F-4643-8EEB-6C157E1B0286}"/>
          </ac:spMkLst>
        </pc:spChg>
        <pc:picChg chg="add mod">
          <ac:chgData name="Julie BESSON" userId="293d892a-caca-4cb1-a6da-f0431e44d74d" providerId="ADAL" clId="{C991B289-E4D6-4C46-BBB3-9B7D434D9106}" dt="2026-01-25T11:40:53.528" v="8216" actId="1076"/>
          <ac:picMkLst>
            <pc:docMk/>
            <pc:sldMk cId="2076292702" sldId="1691"/>
            <ac:picMk id="6" creationId="{9DEFFDA1-4293-4DB1-8E77-8958D68BDAFE}"/>
          </ac:picMkLst>
        </pc:picChg>
        <pc:picChg chg="mod">
          <ac:chgData name="Julie BESSON" userId="293d892a-caca-4cb1-a6da-f0431e44d74d" providerId="ADAL" clId="{C991B289-E4D6-4C46-BBB3-9B7D434D9106}" dt="2026-01-25T11:39:25.678" v="8143" actId="1076"/>
          <ac:picMkLst>
            <pc:docMk/>
            <pc:sldMk cId="2076292702" sldId="1691"/>
            <ac:picMk id="20" creationId="{7B58B4BC-6A54-4380-8129-32AF22D78DEE}"/>
          </ac:picMkLst>
        </pc:picChg>
        <pc:picChg chg="mod">
          <ac:chgData name="Julie BESSON" userId="293d892a-caca-4cb1-a6da-f0431e44d74d" providerId="ADAL" clId="{C991B289-E4D6-4C46-BBB3-9B7D434D9106}" dt="2026-01-25T11:40:14.631" v="8209" actId="1076"/>
          <ac:picMkLst>
            <pc:docMk/>
            <pc:sldMk cId="2076292702" sldId="1691"/>
            <ac:picMk id="24" creationId="{C4516FF3-72BA-4199-A75C-DDDE251DAA70}"/>
          </ac:picMkLst>
        </pc:picChg>
        <pc:picChg chg="add">
          <ac:chgData name="Julie BESSON" userId="293d892a-caca-4cb1-a6da-f0431e44d74d" providerId="ADAL" clId="{C991B289-E4D6-4C46-BBB3-9B7D434D9106}" dt="2026-01-25T10:46:42.311" v="5294"/>
          <ac:picMkLst>
            <pc:docMk/>
            <pc:sldMk cId="2076292702" sldId="1691"/>
            <ac:picMk id="26" creationId="{87C72247-78C5-41EB-B7F9-4E3C3889718F}"/>
          </ac:picMkLst>
        </pc:picChg>
        <pc:picChg chg="add mod">
          <ac:chgData name="Julie BESSON" userId="293d892a-caca-4cb1-a6da-f0431e44d74d" providerId="ADAL" clId="{C991B289-E4D6-4C46-BBB3-9B7D434D9106}" dt="2026-01-25T11:38:38.842" v="8074" actId="1076"/>
          <ac:picMkLst>
            <pc:docMk/>
            <pc:sldMk cId="2076292702" sldId="1691"/>
            <ac:picMk id="27" creationId="{4DEF1C62-FFD6-429F-A7F7-A0ED87264DF2}"/>
          </ac:picMkLst>
        </pc:picChg>
        <pc:picChg chg="mod">
          <ac:chgData name="Julie BESSON" userId="293d892a-caca-4cb1-a6da-f0431e44d74d" providerId="ADAL" clId="{C991B289-E4D6-4C46-BBB3-9B7D434D9106}" dt="2026-01-25T11:38:26.568" v="8068" actId="1076"/>
          <ac:picMkLst>
            <pc:docMk/>
            <pc:sldMk cId="2076292702" sldId="1691"/>
            <ac:picMk id="37" creationId="{50324A02-F94C-4EDA-B9CF-269437D9050E}"/>
          </ac:picMkLst>
        </pc:picChg>
      </pc:sldChg>
      <pc:sldChg chg="addSp delSp modSp mod">
        <pc:chgData name="Julie BESSON" userId="293d892a-caca-4cb1-a6da-f0431e44d74d" providerId="ADAL" clId="{C991B289-E4D6-4C46-BBB3-9B7D434D9106}" dt="2026-01-25T14:07:25.023" v="13850" actId="478"/>
        <pc:sldMkLst>
          <pc:docMk/>
          <pc:sldMk cId="3106953508" sldId="1694"/>
        </pc:sldMkLst>
        <pc:spChg chg="mod">
          <ac:chgData name="Julie BESSON" userId="293d892a-caca-4cb1-a6da-f0431e44d74d" providerId="ADAL" clId="{C991B289-E4D6-4C46-BBB3-9B7D434D9106}" dt="2026-01-25T12:40:39.602" v="10876"/>
          <ac:spMkLst>
            <pc:docMk/>
            <pc:sldMk cId="3106953508" sldId="1694"/>
            <ac:spMk id="2" creationId="{F1C10D1F-D313-AA6B-ADA6-2851C6FBF2CF}"/>
          </ac:spMkLst>
        </pc:spChg>
        <pc:spChg chg="add del mod">
          <ac:chgData name="Julie BESSON" userId="293d892a-caca-4cb1-a6da-f0431e44d74d" providerId="ADAL" clId="{C991B289-E4D6-4C46-BBB3-9B7D434D9106}" dt="2026-01-25T12:42:09.301" v="10896" actId="478"/>
          <ac:spMkLst>
            <pc:docMk/>
            <pc:sldMk cId="3106953508" sldId="1694"/>
            <ac:spMk id="6" creationId="{6DF4D6C4-F218-4FD6-A63C-CEB207200779}"/>
          </ac:spMkLst>
        </pc:spChg>
        <pc:spChg chg="mod">
          <ac:chgData name="Julie BESSON" userId="293d892a-caca-4cb1-a6da-f0431e44d74d" providerId="ADAL" clId="{C991B289-E4D6-4C46-BBB3-9B7D434D9106}" dt="2026-01-25T12:40:47.367" v="10877"/>
          <ac:spMkLst>
            <pc:docMk/>
            <pc:sldMk cId="3106953508" sldId="1694"/>
            <ac:spMk id="10" creationId="{CDD3444D-222E-4059-976E-5E92DF2B0DE0}"/>
          </ac:spMkLst>
        </pc:spChg>
        <pc:spChg chg="add del">
          <ac:chgData name="Julie BESSON" userId="293d892a-caca-4cb1-a6da-f0431e44d74d" providerId="ADAL" clId="{C991B289-E4D6-4C46-BBB3-9B7D434D9106}" dt="2026-01-25T12:38:42.080" v="10862" actId="21"/>
          <ac:spMkLst>
            <pc:docMk/>
            <pc:sldMk cId="3106953508" sldId="1694"/>
            <ac:spMk id="14" creationId="{3CD16C26-6953-4840-ABE4-BDBC83550370}"/>
          </ac:spMkLst>
        </pc:spChg>
        <pc:spChg chg="add del mod">
          <ac:chgData name="Julie BESSON" userId="293d892a-caca-4cb1-a6da-f0431e44d74d" providerId="ADAL" clId="{C991B289-E4D6-4C46-BBB3-9B7D434D9106}" dt="2026-01-25T12:40:55.725" v="10881" actId="478"/>
          <ac:spMkLst>
            <pc:docMk/>
            <pc:sldMk cId="3106953508" sldId="1694"/>
            <ac:spMk id="22" creationId="{764A6B85-EDBA-459F-BE8A-B6D9A09F744E}"/>
          </ac:spMkLst>
        </pc:spChg>
        <pc:spChg chg="add del mod">
          <ac:chgData name="Julie BESSON" userId="293d892a-caca-4cb1-a6da-f0431e44d74d" providerId="ADAL" clId="{C991B289-E4D6-4C46-BBB3-9B7D434D9106}" dt="2026-01-25T12:42:05.573" v="10895" actId="478"/>
          <ac:spMkLst>
            <pc:docMk/>
            <pc:sldMk cId="3106953508" sldId="1694"/>
            <ac:spMk id="23" creationId="{DB22D3C2-D231-447B-B101-CB10F1D53F1B}"/>
          </ac:spMkLst>
        </pc:spChg>
        <pc:spChg chg="add mod">
          <ac:chgData name="Julie BESSON" userId="293d892a-caca-4cb1-a6da-f0431e44d74d" providerId="ADAL" clId="{C991B289-E4D6-4C46-BBB3-9B7D434D9106}" dt="2026-01-25T12:44:24.817" v="10967" actId="164"/>
          <ac:spMkLst>
            <pc:docMk/>
            <pc:sldMk cId="3106953508" sldId="1694"/>
            <ac:spMk id="24" creationId="{1771C06F-9355-4FA5-80DF-B5F675B4DCB5}"/>
          </ac:spMkLst>
        </pc:spChg>
        <pc:spChg chg="mod">
          <ac:chgData name="Julie BESSON" userId="293d892a-caca-4cb1-a6da-f0431e44d74d" providerId="ADAL" clId="{C991B289-E4D6-4C46-BBB3-9B7D434D9106}" dt="2026-01-25T12:56:44.285" v="11936" actId="1076"/>
          <ac:spMkLst>
            <pc:docMk/>
            <pc:sldMk cId="3106953508" sldId="1694"/>
            <ac:spMk id="27" creationId="{12E54815-3FFD-4113-81F0-F95D525BB3D3}"/>
          </ac:spMkLst>
        </pc:spChg>
        <pc:spChg chg="mod">
          <ac:chgData name="Julie BESSON" userId="293d892a-caca-4cb1-a6da-f0431e44d74d" providerId="ADAL" clId="{C991B289-E4D6-4C46-BBB3-9B7D434D9106}" dt="2026-01-25T12:56:44.285" v="11936" actId="1076"/>
          <ac:spMkLst>
            <pc:docMk/>
            <pc:sldMk cId="3106953508" sldId="1694"/>
            <ac:spMk id="29" creationId="{D0838A27-7482-46C1-8EDF-88797293B425}"/>
          </ac:spMkLst>
        </pc:spChg>
        <pc:spChg chg="del mod">
          <ac:chgData name="Julie BESSON" userId="293d892a-caca-4cb1-a6da-f0431e44d74d" providerId="ADAL" clId="{C991B289-E4D6-4C46-BBB3-9B7D434D9106}" dt="2026-01-25T12:40:53.114" v="10879" actId="478"/>
          <ac:spMkLst>
            <pc:docMk/>
            <pc:sldMk cId="3106953508" sldId="1694"/>
            <ac:spMk id="31" creationId="{96184AF3-D867-402D-8EE4-C1B2252E2B3B}"/>
          </ac:spMkLst>
        </pc:spChg>
        <pc:spChg chg="add del">
          <ac:chgData name="Julie BESSON" userId="293d892a-caca-4cb1-a6da-f0431e44d74d" providerId="ADAL" clId="{C991B289-E4D6-4C46-BBB3-9B7D434D9106}" dt="2026-01-25T12:38:16.384" v="10853" actId="21"/>
          <ac:spMkLst>
            <pc:docMk/>
            <pc:sldMk cId="3106953508" sldId="1694"/>
            <ac:spMk id="34" creationId="{5731BFD0-067D-4AB4-AD09-A480DA88E995}"/>
          </ac:spMkLst>
        </pc:spChg>
        <pc:spChg chg="mod">
          <ac:chgData name="Julie BESSON" userId="293d892a-caca-4cb1-a6da-f0431e44d74d" providerId="ADAL" clId="{C991B289-E4D6-4C46-BBB3-9B7D434D9106}" dt="2026-01-25T12:56:44.285" v="11936" actId="1076"/>
          <ac:spMkLst>
            <pc:docMk/>
            <pc:sldMk cId="3106953508" sldId="1694"/>
            <ac:spMk id="40" creationId="{068C8414-3553-483A-BD30-144C43E1D65B}"/>
          </ac:spMkLst>
        </pc:spChg>
        <pc:grpChg chg="add mod ord">
          <ac:chgData name="Julie BESSON" userId="293d892a-caca-4cb1-a6da-f0431e44d74d" providerId="ADAL" clId="{C991B289-E4D6-4C46-BBB3-9B7D434D9106}" dt="2026-01-25T12:56:44.285" v="11936" actId="1076"/>
          <ac:grpSpMkLst>
            <pc:docMk/>
            <pc:sldMk cId="3106953508" sldId="1694"/>
            <ac:grpSpMk id="7" creationId="{4C83881D-CE95-42D8-8084-B2F4B833B644}"/>
          </ac:grpSpMkLst>
        </pc:grpChg>
        <pc:picChg chg="mod ord">
          <ac:chgData name="Julie BESSON" userId="293d892a-caca-4cb1-a6da-f0431e44d74d" providerId="ADAL" clId="{C991B289-E4D6-4C46-BBB3-9B7D434D9106}" dt="2026-01-25T12:44:28.858" v="10968" actId="167"/>
          <ac:picMkLst>
            <pc:docMk/>
            <pc:sldMk cId="3106953508" sldId="1694"/>
            <ac:picMk id="5" creationId="{876798E6-E8F1-4804-BF72-3E7D0F90A684}"/>
          </ac:picMkLst>
        </pc:picChg>
        <pc:picChg chg="add del">
          <ac:chgData name="Julie BESSON" userId="293d892a-caca-4cb1-a6da-f0431e44d74d" providerId="ADAL" clId="{C991B289-E4D6-4C46-BBB3-9B7D434D9106}" dt="2026-01-25T12:38:42.080" v="10862" actId="21"/>
          <ac:picMkLst>
            <pc:docMk/>
            <pc:sldMk cId="3106953508" sldId="1694"/>
            <ac:picMk id="13" creationId="{D32B0189-784C-48D2-A632-E7B9E1BF2397}"/>
          </ac:picMkLst>
        </pc:picChg>
        <pc:picChg chg="add del">
          <ac:chgData name="Julie BESSON" userId="293d892a-caca-4cb1-a6da-f0431e44d74d" providerId="ADAL" clId="{C991B289-E4D6-4C46-BBB3-9B7D434D9106}" dt="2026-01-25T14:07:25.023" v="13850" actId="478"/>
          <ac:picMkLst>
            <pc:docMk/>
            <pc:sldMk cId="3106953508" sldId="1694"/>
            <ac:picMk id="20" creationId="{457662BB-8016-4BB1-A866-1B8DBF99566D}"/>
          </ac:picMkLst>
        </pc:picChg>
        <pc:picChg chg="add del mod">
          <ac:chgData name="Julie BESSON" userId="293d892a-caca-4cb1-a6da-f0431e44d74d" providerId="ADAL" clId="{C991B289-E4D6-4C46-BBB3-9B7D434D9106}" dt="2026-01-25T12:40:54.036" v="10880" actId="478"/>
          <ac:picMkLst>
            <pc:docMk/>
            <pc:sldMk cId="3106953508" sldId="1694"/>
            <ac:picMk id="21" creationId="{F510C9F5-55D2-4142-BC63-41EDFA2FABB1}"/>
          </ac:picMkLst>
        </pc:picChg>
        <pc:picChg chg="mod">
          <ac:chgData name="Julie BESSON" userId="293d892a-caca-4cb1-a6da-f0431e44d74d" providerId="ADAL" clId="{C991B289-E4D6-4C46-BBB3-9B7D434D9106}" dt="2026-01-25T12:56:44.285" v="11936" actId="1076"/>
          <ac:picMkLst>
            <pc:docMk/>
            <pc:sldMk cId="3106953508" sldId="1694"/>
            <ac:picMk id="26" creationId="{9EC98861-F085-4301-AA20-2CEE80398E65}"/>
          </ac:picMkLst>
        </pc:picChg>
        <pc:picChg chg="mod">
          <ac:chgData name="Julie BESSON" userId="293d892a-caca-4cb1-a6da-f0431e44d74d" providerId="ADAL" clId="{C991B289-E4D6-4C46-BBB3-9B7D434D9106}" dt="2026-01-25T12:56:44.285" v="11936" actId="1076"/>
          <ac:picMkLst>
            <pc:docMk/>
            <pc:sldMk cId="3106953508" sldId="1694"/>
            <ac:picMk id="28" creationId="{CDA3A1B5-F951-4721-956D-BB78DE72B9F1}"/>
          </ac:picMkLst>
        </pc:picChg>
        <pc:picChg chg="del mod">
          <ac:chgData name="Julie BESSON" userId="293d892a-caca-4cb1-a6da-f0431e44d74d" providerId="ADAL" clId="{C991B289-E4D6-4C46-BBB3-9B7D434D9106}" dt="2026-01-25T12:40:51.875" v="10878" actId="478"/>
          <ac:picMkLst>
            <pc:docMk/>
            <pc:sldMk cId="3106953508" sldId="1694"/>
            <ac:picMk id="30" creationId="{F7DB6823-4782-47CE-9EDB-1E004A74D6AA}"/>
          </ac:picMkLst>
        </pc:picChg>
        <pc:picChg chg="mod">
          <ac:chgData name="Julie BESSON" userId="293d892a-caca-4cb1-a6da-f0431e44d74d" providerId="ADAL" clId="{C991B289-E4D6-4C46-BBB3-9B7D434D9106}" dt="2026-01-25T12:56:44.285" v="11936" actId="1076"/>
          <ac:picMkLst>
            <pc:docMk/>
            <pc:sldMk cId="3106953508" sldId="1694"/>
            <ac:picMk id="32" creationId="{0456C72B-8C6A-41C3-9296-6C24F273C2B8}"/>
          </ac:picMkLst>
        </pc:picChg>
        <pc:picChg chg="add del">
          <ac:chgData name="Julie BESSON" userId="293d892a-caca-4cb1-a6da-f0431e44d74d" providerId="ADAL" clId="{C991B289-E4D6-4C46-BBB3-9B7D434D9106}" dt="2026-01-25T12:38:16.384" v="10853" actId="21"/>
          <ac:picMkLst>
            <pc:docMk/>
            <pc:sldMk cId="3106953508" sldId="1694"/>
            <ac:picMk id="35" creationId="{ADB6CE46-F72B-4CA1-B559-BC8DDF3932C4}"/>
          </ac:picMkLst>
        </pc:picChg>
        <pc:picChg chg="mod">
          <ac:chgData name="Julie BESSON" userId="293d892a-caca-4cb1-a6da-f0431e44d74d" providerId="ADAL" clId="{C991B289-E4D6-4C46-BBB3-9B7D434D9106}" dt="2026-01-25T12:56:44.285" v="11936" actId="1076"/>
          <ac:picMkLst>
            <pc:docMk/>
            <pc:sldMk cId="3106953508" sldId="1694"/>
            <ac:picMk id="36" creationId="{325F2429-7311-4149-B78D-E23CDBC509ED}"/>
          </ac:picMkLst>
        </pc:picChg>
        <pc:picChg chg="mod">
          <ac:chgData name="Julie BESSON" userId="293d892a-caca-4cb1-a6da-f0431e44d74d" providerId="ADAL" clId="{C991B289-E4D6-4C46-BBB3-9B7D434D9106}" dt="2026-01-25T12:56:44.285" v="11936" actId="1076"/>
          <ac:picMkLst>
            <pc:docMk/>
            <pc:sldMk cId="3106953508" sldId="1694"/>
            <ac:picMk id="39" creationId="{7E014BC0-15EF-43A3-BEA1-9E01BF4714E9}"/>
          </ac:picMkLst>
        </pc:picChg>
      </pc:sldChg>
      <pc:sldChg chg="addSp modSp mod">
        <pc:chgData name="Julie BESSON" userId="293d892a-caca-4cb1-a6da-f0431e44d74d" providerId="ADAL" clId="{C991B289-E4D6-4C46-BBB3-9B7D434D9106}" dt="2026-01-25T13:35:33.497" v="13280" actId="1076"/>
        <pc:sldMkLst>
          <pc:docMk/>
          <pc:sldMk cId="1912974470" sldId="1698"/>
        </pc:sldMkLst>
        <pc:spChg chg="mod">
          <ac:chgData name="Julie BESSON" userId="293d892a-caca-4cb1-a6da-f0431e44d74d" providerId="ADAL" clId="{C991B289-E4D6-4C46-BBB3-9B7D434D9106}" dt="2026-01-25T10:47:54.033" v="5326" actId="20577"/>
          <ac:spMkLst>
            <pc:docMk/>
            <pc:sldMk cId="1912974470" sldId="1698"/>
            <ac:spMk id="5" creationId="{C77FE0FE-D6EA-4EEC-BF38-AA29DC61D87B}"/>
          </ac:spMkLst>
        </pc:spChg>
        <pc:spChg chg="add">
          <ac:chgData name="Julie BESSON" userId="293d892a-caca-4cb1-a6da-f0431e44d74d" providerId="ADAL" clId="{C991B289-E4D6-4C46-BBB3-9B7D434D9106}" dt="2026-01-25T13:13:31.896" v="12314"/>
          <ac:spMkLst>
            <pc:docMk/>
            <pc:sldMk cId="1912974470" sldId="1698"/>
            <ac:spMk id="20" creationId="{1BFF79E5-F20D-4C48-9A98-A7FBE1660B9B}"/>
          </ac:spMkLst>
        </pc:spChg>
        <pc:spChg chg="mod">
          <ac:chgData name="Julie BESSON" userId="293d892a-caca-4cb1-a6da-f0431e44d74d" providerId="ADAL" clId="{C991B289-E4D6-4C46-BBB3-9B7D434D9106}" dt="2026-01-25T13:35:33.497" v="13280" actId="1076"/>
          <ac:spMkLst>
            <pc:docMk/>
            <pc:sldMk cId="1912974470" sldId="1698"/>
            <ac:spMk id="22" creationId="{665978C5-1A10-48B0-8F3F-90AAF51D9B22}"/>
          </ac:spMkLst>
        </pc:spChg>
        <pc:spChg chg="mod">
          <ac:chgData name="Julie BESSON" userId="293d892a-caca-4cb1-a6da-f0431e44d74d" providerId="ADAL" clId="{C991B289-E4D6-4C46-BBB3-9B7D434D9106}" dt="2026-01-25T13:35:33.497" v="13280" actId="1076"/>
          <ac:spMkLst>
            <pc:docMk/>
            <pc:sldMk cId="1912974470" sldId="1698"/>
            <ac:spMk id="26" creationId="{21697B5B-5EF4-4FE1-A402-0D34C50F3791}"/>
          </ac:spMkLst>
        </pc:spChg>
        <pc:spChg chg="mod">
          <ac:chgData name="Julie BESSON" userId="293d892a-caca-4cb1-a6da-f0431e44d74d" providerId="ADAL" clId="{C991B289-E4D6-4C46-BBB3-9B7D434D9106}" dt="2026-01-25T13:35:33.497" v="13280" actId="1076"/>
          <ac:spMkLst>
            <pc:docMk/>
            <pc:sldMk cId="1912974470" sldId="1698"/>
            <ac:spMk id="33" creationId="{022A84C7-C143-4882-9233-1E208EC5CA7D}"/>
          </ac:spMkLst>
        </pc:spChg>
        <pc:spChg chg="mod">
          <ac:chgData name="Julie BESSON" userId="293d892a-caca-4cb1-a6da-f0431e44d74d" providerId="ADAL" clId="{C991B289-E4D6-4C46-BBB3-9B7D434D9106}" dt="2026-01-25T13:35:33.497" v="13280" actId="1076"/>
          <ac:spMkLst>
            <pc:docMk/>
            <pc:sldMk cId="1912974470" sldId="1698"/>
            <ac:spMk id="35" creationId="{012B9362-5000-4CAE-960B-28B092108E32}"/>
          </ac:spMkLst>
        </pc:spChg>
        <pc:spChg chg="mod">
          <ac:chgData name="Julie BESSON" userId="293d892a-caca-4cb1-a6da-f0431e44d74d" providerId="ADAL" clId="{C991B289-E4D6-4C46-BBB3-9B7D434D9106}" dt="2026-01-25T13:35:33.497" v="13280" actId="1076"/>
          <ac:spMkLst>
            <pc:docMk/>
            <pc:sldMk cId="1912974470" sldId="1698"/>
            <ac:spMk id="39" creationId="{5D37AE73-5B4D-4E01-8766-6C0FEEFDCC43}"/>
          </ac:spMkLst>
        </pc:spChg>
        <pc:grpChg chg="add mod ord">
          <ac:chgData name="Julie BESSON" userId="293d892a-caca-4cb1-a6da-f0431e44d74d" providerId="ADAL" clId="{C991B289-E4D6-4C46-BBB3-9B7D434D9106}" dt="2026-01-25T13:35:33.497" v="13280" actId="1076"/>
          <ac:grpSpMkLst>
            <pc:docMk/>
            <pc:sldMk cId="1912974470" sldId="1698"/>
            <ac:grpSpMk id="2" creationId="{8ED538BD-118D-42AD-A8C4-2C9C2FD98043}"/>
          </ac:grpSpMkLst>
        </pc:grpChg>
        <pc:picChg chg="mod modCrop">
          <ac:chgData name="Julie BESSON" userId="293d892a-caca-4cb1-a6da-f0431e44d74d" providerId="ADAL" clId="{C991B289-E4D6-4C46-BBB3-9B7D434D9106}" dt="2026-01-25T10:50:37.183" v="5358" actId="164"/>
          <ac:picMkLst>
            <pc:docMk/>
            <pc:sldMk cId="1912974470" sldId="1698"/>
            <ac:picMk id="3" creationId="{A9884C84-8FBD-431E-BE75-FBAB2ACFEB1D}"/>
          </ac:picMkLst>
        </pc:picChg>
        <pc:picChg chg="add">
          <ac:chgData name="Julie BESSON" userId="293d892a-caca-4cb1-a6da-f0431e44d74d" providerId="ADAL" clId="{C991B289-E4D6-4C46-BBB3-9B7D434D9106}" dt="2026-01-25T10:47:35.521" v="5316"/>
          <ac:picMkLst>
            <pc:docMk/>
            <pc:sldMk cId="1912974470" sldId="1698"/>
            <ac:picMk id="16" creationId="{2144C65B-FAC2-4FFE-84DE-01CE6840AF5B}"/>
          </ac:picMkLst>
        </pc:picChg>
        <pc:picChg chg="add mod modCrop">
          <ac:chgData name="Julie BESSON" userId="293d892a-caca-4cb1-a6da-f0431e44d74d" providerId="ADAL" clId="{C991B289-E4D6-4C46-BBB3-9B7D434D9106}" dt="2026-01-25T10:50:37.183" v="5358" actId="164"/>
          <ac:picMkLst>
            <pc:docMk/>
            <pc:sldMk cId="1912974470" sldId="1698"/>
            <ac:picMk id="17" creationId="{DB5CBC64-C96B-4A63-9452-1AE17482C819}"/>
          </ac:picMkLst>
        </pc:picChg>
        <pc:picChg chg="mod">
          <ac:chgData name="Julie BESSON" userId="293d892a-caca-4cb1-a6da-f0431e44d74d" providerId="ADAL" clId="{C991B289-E4D6-4C46-BBB3-9B7D434D9106}" dt="2026-01-25T13:35:33.497" v="13280" actId="1076"/>
          <ac:picMkLst>
            <pc:docMk/>
            <pc:sldMk cId="1912974470" sldId="1698"/>
            <ac:picMk id="19" creationId="{BC5E8134-8286-42D8-8EF2-44708B3F6FAB}"/>
          </ac:picMkLst>
        </pc:picChg>
        <pc:picChg chg="mod">
          <ac:chgData name="Julie BESSON" userId="293d892a-caca-4cb1-a6da-f0431e44d74d" providerId="ADAL" clId="{C991B289-E4D6-4C46-BBB3-9B7D434D9106}" dt="2026-01-25T13:35:33.497" v="13280" actId="1076"/>
          <ac:picMkLst>
            <pc:docMk/>
            <pc:sldMk cId="1912974470" sldId="1698"/>
            <ac:picMk id="24" creationId="{44C19B66-B66F-4E75-BF8F-C34700AB2AF7}"/>
          </ac:picMkLst>
        </pc:picChg>
        <pc:picChg chg="mod">
          <ac:chgData name="Julie BESSON" userId="293d892a-caca-4cb1-a6da-f0431e44d74d" providerId="ADAL" clId="{C991B289-E4D6-4C46-BBB3-9B7D434D9106}" dt="2026-01-25T13:35:33.497" v="13280" actId="1076"/>
          <ac:picMkLst>
            <pc:docMk/>
            <pc:sldMk cId="1912974470" sldId="1698"/>
            <ac:picMk id="29" creationId="{F85E1D76-59AF-4070-A71E-A14F60042244}"/>
          </ac:picMkLst>
        </pc:picChg>
        <pc:picChg chg="mod">
          <ac:chgData name="Julie BESSON" userId="293d892a-caca-4cb1-a6da-f0431e44d74d" providerId="ADAL" clId="{C991B289-E4D6-4C46-BBB3-9B7D434D9106}" dt="2026-01-25T10:51:06.781" v="5369" actId="1076"/>
          <ac:picMkLst>
            <pc:docMk/>
            <pc:sldMk cId="1912974470" sldId="1698"/>
            <ac:picMk id="32" creationId="{2BC26587-EC48-4242-8700-2F4054FC2583}"/>
          </ac:picMkLst>
        </pc:picChg>
        <pc:picChg chg="mod">
          <ac:chgData name="Julie BESSON" userId="293d892a-caca-4cb1-a6da-f0431e44d74d" providerId="ADAL" clId="{C991B289-E4D6-4C46-BBB3-9B7D434D9106}" dt="2026-01-25T13:35:33.497" v="13280" actId="1076"/>
          <ac:picMkLst>
            <pc:docMk/>
            <pc:sldMk cId="1912974470" sldId="1698"/>
            <ac:picMk id="34" creationId="{EB7B2056-5290-490B-BD73-66E103D07D69}"/>
          </ac:picMkLst>
        </pc:picChg>
        <pc:picChg chg="mod">
          <ac:chgData name="Julie BESSON" userId="293d892a-caca-4cb1-a6da-f0431e44d74d" providerId="ADAL" clId="{C991B289-E4D6-4C46-BBB3-9B7D434D9106}" dt="2026-01-25T13:35:33.497" v="13280" actId="1076"/>
          <ac:picMkLst>
            <pc:docMk/>
            <pc:sldMk cId="1912974470" sldId="1698"/>
            <ac:picMk id="38" creationId="{517A8500-644E-426D-A447-D24FCE0F71AA}"/>
          </ac:picMkLst>
        </pc:picChg>
      </pc:sldChg>
      <pc:sldChg chg="addSp delSp modSp mod">
        <pc:chgData name="Julie BESSON" userId="293d892a-caca-4cb1-a6da-f0431e44d74d" providerId="ADAL" clId="{C991B289-E4D6-4C46-BBB3-9B7D434D9106}" dt="2026-01-25T14:08:04.797" v="13863" actId="478"/>
        <pc:sldMkLst>
          <pc:docMk/>
          <pc:sldMk cId="4210029486" sldId="1699"/>
        </pc:sldMkLst>
        <pc:spChg chg="mod">
          <ac:chgData name="Julie BESSON" userId="293d892a-caca-4cb1-a6da-f0431e44d74d" providerId="ADAL" clId="{C991B289-E4D6-4C46-BBB3-9B7D434D9106}" dt="2026-01-25T13:38:18.450" v="13533" actId="20577"/>
          <ac:spMkLst>
            <pc:docMk/>
            <pc:sldMk cId="4210029486" sldId="1699"/>
            <ac:spMk id="3" creationId="{8B3B21B5-997C-5655-5431-34D592883E36}"/>
          </ac:spMkLst>
        </pc:spChg>
        <pc:spChg chg="mod">
          <ac:chgData name="Julie BESSON" userId="293d892a-caca-4cb1-a6da-f0431e44d74d" providerId="ADAL" clId="{C991B289-E4D6-4C46-BBB3-9B7D434D9106}" dt="2026-01-25T10:47:46.900" v="5322" actId="20577"/>
          <ac:spMkLst>
            <pc:docMk/>
            <pc:sldMk cId="4210029486" sldId="1699"/>
            <ac:spMk id="5" creationId="{C77FE0FE-D6EA-4EEC-BF38-AA29DC61D87B}"/>
          </ac:spMkLst>
        </pc:spChg>
        <pc:spChg chg="add">
          <ac:chgData name="Julie BESSON" userId="293d892a-caca-4cb1-a6da-f0431e44d74d" providerId="ADAL" clId="{C991B289-E4D6-4C46-BBB3-9B7D434D9106}" dt="2026-01-25T13:13:30.162" v="12313"/>
          <ac:spMkLst>
            <pc:docMk/>
            <pc:sldMk cId="4210029486" sldId="1699"/>
            <ac:spMk id="11" creationId="{7A7AB5AC-E80F-433B-8534-C39864DE23DB}"/>
          </ac:spMkLst>
        </pc:spChg>
        <pc:picChg chg="del mod">
          <ac:chgData name="Julie BESSON" userId="293d892a-caca-4cb1-a6da-f0431e44d74d" providerId="ADAL" clId="{C991B289-E4D6-4C46-BBB3-9B7D434D9106}" dt="2026-01-25T13:34:27.207" v="13236" actId="478"/>
          <ac:picMkLst>
            <pc:docMk/>
            <pc:sldMk cId="4210029486" sldId="1699"/>
            <ac:picMk id="6" creationId="{3B037C40-F2DF-48A1-9C84-399B245F0626}"/>
          </ac:picMkLst>
        </pc:picChg>
        <pc:picChg chg="mod">
          <ac:chgData name="Julie BESSON" userId="293d892a-caca-4cb1-a6da-f0431e44d74d" providerId="ADAL" clId="{C991B289-E4D6-4C46-BBB3-9B7D434D9106}" dt="2026-01-25T13:38:22.236" v="13534" actId="1076"/>
          <ac:picMkLst>
            <pc:docMk/>
            <pc:sldMk cId="4210029486" sldId="1699"/>
            <ac:picMk id="8" creationId="{4D01C920-84F4-4B79-B4B8-E39AE68060DB}"/>
          </ac:picMkLst>
        </pc:picChg>
        <pc:picChg chg="mod">
          <ac:chgData name="Julie BESSON" userId="293d892a-caca-4cb1-a6da-f0431e44d74d" providerId="ADAL" clId="{C991B289-E4D6-4C46-BBB3-9B7D434D9106}" dt="2026-01-25T13:38:25.741" v="13535" actId="1076"/>
          <ac:picMkLst>
            <pc:docMk/>
            <pc:sldMk cId="4210029486" sldId="1699"/>
            <ac:picMk id="9" creationId="{5F01CA6D-A3F8-4101-BA85-A10ED1E6E1A4}"/>
          </ac:picMkLst>
        </pc:picChg>
        <pc:picChg chg="add del">
          <ac:chgData name="Julie BESSON" userId="293d892a-caca-4cb1-a6da-f0431e44d74d" providerId="ADAL" clId="{C991B289-E4D6-4C46-BBB3-9B7D434D9106}" dt="2026-01-25T14:08:04.797" v="13863" actId="478"/>
          <ac:picMkLst>
            <pc:docMk/>
            <pc:sldMk cId="4210029486" sldId="1699"/>
            <ac:picMk id="10" creationId="{19CCE4AD-5DF3-4F77-8912-1BAB97EEC752}"/>
          </ac:picMkLst>
        </pc:picChg>
      </pc:sldChg>
      <pc:sldChg chg="addSp delSp modSp mod">
        <pc:chgData name="Julie BESSON" userId="293d892a-caca-4cb1-a6da-f0431e44d74d" providerId="ADAL" clId="{C991B289-E4D6-4C46-BBB3-9B7D434D9106}" dt="2026-01-25T14:15:12.432" v="13883" actId="1076"/>
        <pc:sldMkLst>
          <pc:docMk/>
          <pc:sldMk cId="1152287666" sldId="1717"/>
        </pc:sldMkLst>
        <pc:spChg chg="mod">
          <ac:chgData name="Julie BESSON" userId="293d892a-caca-4cb1-a6da-f0431e44d74d" providerId="ADAL" clId="{C991B289-E4D6-4C46-BBB3-9B7D434D9106}" dt="2026-01-25T10:36:32.115" v="5114" actId="20577"/>
          <ac:spMkLst>
            <pc:docMk/>
            <pc:sldMk cId="1152287666" sldId="1717"/>
            <ac:spMk id="3" creationId="{DE414706-A6E9-42C6-93D7-9429E55A3FCB}"/>
          </ac:spMkLst>
        </pc:spChg>
        <pc:spChg chg="add del mod">
          <ac:chgData name="Julie BESSON" userId="293d892a-caca-4cb1-a6da-f0431e44d74d" providerId="ADAL" clId="{C991B289-E4D6-4C46-BBB3-9B7D434D9106}" dt="2026-01-25T10:34:31.202" v="5050"/>
          <ac:spMkLst>
            <pc:docMk/>
            <pc:sldMk cId="1152287666" sldId="1717"/>
            <ac:spMk id="4" creationId="{DDE8E81A-0884-49F5-A812-AF9F62C596CB}"/>
          </ac:spMkLst>
        </pc:spChg>
        <pc:spChg chg="mod">
          <ac:chgData name="Julie BESSON" userId="293d892a-caca-4cb1-a6da-f0431e44d74d" providerId="ADAL" clId="{C991B289-E4D6-4C46-BBB3-9B7D434D9106}" dt="2026-01-25T10:26:57.863" v="4268" actId="20577"/>
          <ac:spMkLst>
            <pc:docMk/>
            <pc:sldMk cId="1152287666" sldId="1717"/>
            <ac:spMk id="5" creationId="{9DF795C6-69D9-383D-E612-99309F94942C}"/>
          </ac:spMkLst>
        </pc:spChg>
        <pc:spChg chg="add mod">
          <ac:chgData name="Julie BESSON" userId="293d892a-caca-4cb1-a6da-f0431e44d74d" providerId="ADAL" clId="{C991B289-E4D6-4C46-BBB3-9B7D434D9106}" dt="2026-01-25T10:34:31.202" v="5050"/>
          <ac:spMkLst>
            <pc:docMk/>
            <pc:sldMk cId="1152287666" sldId="1717"/>
            <ac:spMk id="6" creationId="{D91C12E0-F2B6-4806-AAC7-835450767F67}"/>
          </ac:spMkLst>
        </pc:spChg>
        <pc:spChg chg="add mod">
          <ac:chgData name="Julie BESSON" userId="293d892a-caca-4cb1-a6da-f0431e44d74d" providerId="ADAL" clId="{C991B289-E4D6-4C46-BBB3-9B7D434D9106}" dt="2026-01-25T10:41:34.945" v="5123" actId="20577"/>
          <ac:spMkLst>
            <pc:docMk/>
            <pc:sldMk cId="1152287666" sldId="1717"/>
            <ac:spMk id="7" creationId="{C26A5D75-ECD2-4B1E-A6A8-9D007F98AFA6}"/>
          </ac:spMkLst>
        </pc:spChg>
        <pc:spChg chg="del">
          <ac:chgData name="Julie BESSON" userId="293d892a-caca-4cb1-a6da-f0431e44d74d" providerId="ADAL" clId="{C991B289-E4D6-4C46-BBB3-9B7D434D9106}" dt="2026-01-25T10:44:52.478" v="5246" actId="478"/>
          <ac:spMkLst>
            <pc:docMk/>
            <pc:sldMk cId="1152287666" sldId="1717"/>
            <ac:spMk id="8" creationId="{6DACF3A4-F4C4-4B64-9A0E-1367B434F175}"/>
          </ac:spMkLst>
        </pc:spChg>
        <pc:spChg chg="del">
          <ac:chgData name="Julie BESSON" userId="293d892a-caca-4cb1-a6da-f0431e44d74d" providerId="ADAL" clId="{C991B289-E4D6-4C46-BBB3-9B7D434D9106}" dt="2026-01-25T10:27:05.353" v="4272" actId="478"/>
          <ac:spMkLst>
            <pc:docMk/>
            <pc:sldMk cId="1152287666" sldId="1717"/>
            <ac:spMk id="12" creationId="{27CCF14B-A878-4C7A-83C9-7953124122D8}"/>
          </ac:spMkLst>
        </pc:spChg>
        <pc:spChg chg="del">
          <ac:chgData name="Julie BESSON" userId="293d892a-caca-4cb1-a6da-f0431e44d74d" providerId="ADAL" clId="{C991B289-E4D6-4C46-BBB3-9B7D434D9106}" dt="2026-01-25T10:26:51.447" v="4260"/>
          <ac:spMkLst>
            <pc:docMk/>
            <pc:sldMk cId="1152287666" sldId="1717"/>
            <ac:spMk id="14" creationId="{4D3D3C27-2F65-44F2-9744-7310A3B466F3}"/>
          </ac:spMkLst>
        </pc:spChg>
        <pc:spChg chg="add mod">
          <ac:chgData name="Julie BESSON" userId="293d892a-caca-4cb1-a6da-f0431e44d74d" providerId="ADAL" clId="{C991B289-E4D6-4C46-BBB3-9B7D434D9106}" dt="2026-01-25T10:42:40.020" v="5188" actId="20577"/>
          <ac:spMkLst>
            <pc:docMk/>
            <pc:sldMk cId="1152287666" sldId="1717"/>
            <ac:spMk id="15" creationId="{7AA32DD5-8761-43E1-9B24-962803D585D7}"/>
          </ac:spMkLst>
        </pc:spChg>
        <pc:spChg chg="add mod">
          <ac:chgData name="Julie BESSON" userId="293d892a-caca-4cb1-a6da-f0431e44d74d" providerId="ADAL" clId="{C991B289-E4D6-4C46-BBB3-9B7D434D9106}" dt="2026-01-25T14:08:28.819" v="13881" actId="1076"/>
          <ac:spMkLst>
            <pc:docMk/>
            <pc:sldMk cId="1152287666" sldId="1717"/>
            <ac:spMk id="16" creationId="{5ED00C41-5443-4052-B032-0EDAB9408B6A}"/>
          </ac:spMkLst>
        </pc:spChg>
        <pc:picChg chg="del">
          <ac:chgData name="Julie BESSON" userId="293d892a-caca-4cb1-a6da-f0431e44d74d" providerId="ADAL" clId="{C991B289-E4D6-4C46-BBB3-9B7D434D9106}" dt="2026-01-25T10:27:05.805" v="4273" actId="478"/>
          <ac:picMkLst>
            <pc:docMk/>
            <pc:sldMk cId="1152287666" sldId="1717"/>
            <ac:picMk id="2" creationId="{C149B200-C7D8-4DD8-8AFE-8F6507B65716}"/>
          </ac:picMkLst>
        </pc:picChg>
        <pc:picChg chg="add mod">
          <ac:chgData name="Julie BESSON" userId="293d892a-caca-4cb1-a6da-f0431e44d74d" providerId="ADAL" clId="{C991B289-E4D6-4C46-BBB3-9B7D434D9106}" dt="2026-01-25T14:08:23.560" v="13879" actId="1076"/>
          <ac:picMkLst>
            <pc:docMk/>
            <pc:sldMk cId="1152287666" sldId="1717"/>
            <ac:picMk id="10" creationId="{29CDFE4B-78D4-48A2-AB52-F259F47E8394}"/>
          </ac:picMkLst>
        </pc:picChg>
        <pc:picChg chg="del">
          <ac:chgData name="Julie BESSON" userId="293d892a-caca-4cb1-a6da-f0431e44d74d" providerId="ADAL" clId="{C991B289-E4D6-4C46-BBB3-9B7D434D9106}" dt="2026-01-25T10:27:04.454" v="4271" actId="478"/>
          <ac:picMkLst>
            <pc:docMk/>
            <pc:sldMk cId="1152287666" sldId="1717"/>
            <ac:picMk id="11" creationId="{4D60D743-64E5-496D-88AB-29275BD36909}"/>
          </ac:picMkLst>
        </pc:picChg>
        <pc:picChg chg="add mod ord">
          <ac:chgData name="Julie BESSON" userId="293d892a-caca-4cb1-a6da-f0431e44d74d" providerId="ADAL" clId="{C991B289-E4D6-4C46-BBB3-9B7D434D9106}" dt="2026-01-25T14:15:12.432" v="13883" actId="1076"/>
          <ac:picMkLst>
            <pc:docMk/>
            <pc:sldMk cId="1152287666" sldId="1717"/>
            <ac:picMk id="13" creationId="{0E584EA5-40F3-4152-9E58-B1605873581A}"/>
          </ac:picMkLst>
        </pc:picChg>
      </pc:sldChg>
      <pc:sldChg chg="addSp delSp modSp mod">
        <pc:chgData name="Julie BESSON" userId="293d892a-caca-4cb1-a6da-f0431e44d74d" providerId="ADAL" clId="{C991B289-E4D6-4C46-BBB3-9B7D434D9106}" dt="2026-01-25T14:07:56.742" v="13860" actId="478"/>
        <pc:sldMkLst>
          <pc:docMk/>
          <pc:sldMk cId="2547731862" sldId="1722"/>
        </pc:sldMkLst>
        <pc:spChg chg="mod">
          <ac:chgData name="Julie BESSON" userId="293d892a-caca-4cb1-a6da-f0431e44d74d" providerId="ADAL" clId="{C991B289-E4D6-4C46-BBB3-9B7D434D9106}" dt="2026-01-25T10:23:13.386" v="4228" actId="27636"/>
          <ac:spMkLst>
            <pc:docMk/>
            <pc:sldMk cId="2547731862" sldId="1722"/>
            <ac:spMk id="3" creationId="{8B3B21B5-997C-5655-5431-34D592883E36}"/>
          </ac:spMkLst>
        </pc:spChg>
        <pc:spChg chg="mod">
          <ac:chgData name="Julie BESSON" userId="293d892a-caca-4cb1-a6da-f0431e44d74d" providerId="ADAL" clId="{C991B289-E4D6-4C46-BBB3-9B7D434D9106}" dt="2026-01-25T13:27:08.680" v="13068" actId="20577"/>
          <ac:spMkLst>
            <pc:docMk/>
            <pc:sldMk cId="2547731862" sldId="1722"/>
            <ac:spMk id="7" creationId="{3FC35472-33D2-4BFF-9436-81D92D70C748}"/>
          </ac:spMkLst>
        </pc:spChg>
        <pc:spChg chg="add">
          <ac:chgData name="Julie BESSON" userId="293d892a-caca-4cb1-a6da-f0431e44d74d" providerId="ADAL" clId="{C991B289-E4D6-4C46-BBB3-9B7D434D9106}" dt="2026-01-25T13:13:25.887" v="12310"/>
          <ac:spMkLst>
            <pc:docMk/>
            <pc:sldMk cId="2547731862" sldId="1722"/>
            <ac:spMk id="11" creationId="{CA267637-8E2D-4695-8724-28073746D19D}"/>
          </ac:spMkLst>
        </pc:spChg>
        <pc:picChg chg="add del">
          <ac:chgData name="Julie BESSON" userId="293d892a-caca-4cb1-a6da-f0431e44d74d" providerId="ADAL" clId="{C991B289-E4D6-4C46-BBB3-9B7D434D9106}" dt="2026-01-25T14:07:56.742" v="13860" actId="478"/>
          <ac:picMkLst>
            <pc:docMk/>
            <pc:sldMk cId="2547731862" sldId="1722"/>
            <ac:picMk id="10" creationId="{FC9DA9DD-E90B-4057-B444-4A026C19AA8E}"/>
          </ac:picMkLst>
        </pc:picChg>
        <pc:picChg chg="add mod">
          <ac:chgData name="Julie BESSON" userId="293d892a-caca-4cb1-a6da-f0431e44d74d" providerId="ADAL" clId="{C991B289-E4D6-4C46-BBB3-9B7D434D9106}" dt="2026-01-25T13:26:45.245" v="13066" actId="1076"/>
          <ac:picMkLst>
            <pc:docMk/>
            <pc:sldMk cId="2547731862" sldId="1722"/>
            <ac:picMk id="12" creationId="{0876E331-C6E3-4FFA-A2EE-99B94EA66AA8}"/>
          </ac:picMkLst>
        </pc:picChg>
        <pc:picChg chg="add mod">
          <ac:chgData name="Julie BESSON" userId="293d892a-caca-4cb1-a6da-f0431e44d74d" providerId="ADAL" clId="{C991B289-E4D6-4C46-BBB3-9B7D434D9106}" dt="2026-01-25T13:26:36.153" v="13064" actId="1076"/>
          <ac:picMkLst>
            <pc:docMk/>
            <pc:sldMk cId="2547731862" sldId="1722"/>
            <ac:picMk id="13" creationId="{15C475FE-5330-4A6D-B9DC-24BA60B1510C}"/>
          </ac:picMkLst>
        </pc:picChg>
        <pc:picChg chg="mod">
          <ac:chgData name="Julie BESSON" userId="293d892a-caca-4cb1-a6da-f0431e44d74d" providerId="ADAL" clId="{C991B289-E4D6-4C46-BBB3-9B7D434D9106}" dt="2026-01-25T10:14:17.894" v="3792" actId="1076"/>
          <ac:picMkLst>
            <pc:docMk/>
            <pc:sldMk cId="2547731862" sldId="1722"/>
            <ac:picMk id="18" creationId="{815847FD-3A05-4746-99B9-A289F8757F06}"/>
          </ac:picMkLst>
        </pc:picChg>
      </pc:sldChg>
      <pc:sldChg chg="addSp delSp modSp mod">
        <pc:chgData name="Julie BESSON" userId="293d892a-caca-4cb1-a6da-f0431e44d74d" providerId="ADAL" clId="{C991B289-E4D6-4C46-BBB3-9B7D434D9106}" dt="2026-01-25T14:07:58.570" v="13861" actId="478"/>
        <pc:sldMkLst>
          <pc:docMk/>
          <pc:sldMk cId="3627511886" sldId="1723"/>
        </pc:sldMkLst>
        <pc:spChg chg="mod">
          <ac:chgData name="Julie BESSON" userId="293d892a-caca-4cb1-a6da-f0431e44d74d" providerId="ADAL" clId="{C991B289-E4D6-4C46-BBB3-9B7D434D9106}" dt="2026-01-25T10:23:17.787" v="4229" actId="403"/>
          <ac:spMkLst>
            <pc:docMk/>
            <pc:sldMk cId="3627511886" sldId="1723"/>
            <ac:spMk id="3" creationId="{8B3B21B5-997C-5655-5431-34D592883E36}"/>
          </ac:spMkLst>
        </pc:spChg>
        <pc:spChg chg="del mod">
          <ac:chgData name="Julie BESSON" userId="293d892a-caca-4cb1-a6da-f0431e44d74d" providerId="ADAL" clId="{C991B289-E4D6-4C46-BBB3-9B7D434D9106}" dt="2026-01-25T13:27:40.337" v="13093" actId="478"/>
          <ac:spMkLst>
            <pc:docMk/>
            <pc:sldMk cId="3627511886" sldId="1723"/>
            <ac:spMk id="7" creationId="{3FC35472-33D2-4BFF-9436-81D92D70C748}"/>
          </ac:spMkLst>
        </pc:spChg>
        <pc:spChg chg="add">
          <ac:chgData name="Julie BESSON" userId="293d892a-caca-4cb1-a6da-f0431e44d74d" providerId="ADAL" clId="{C991B289-E4D6-4C46-BBB3-9B7D434D9106}" dt="2026-01-25T13:13:27.124" v="12311"/>
          <ac:spMkLst>
            <pc:docMk/>
            <pc:sldMk cId="3627511886" sldId="1723"/>
            <ac:spMk id="11" creationId="{CF5FD5DD-191F-47DE-87E4-EB7A2AA6B87B}"/>
          </ac:spMkLst>
        </pc:spChg>
        <pc:spChg chg="add mod">
          <ac:chgData name="Julie BESSON" userId="293d892a-caca-4cb1-a6da-f0431e44d74d" providerId="ADAL" clId="{C991B289-E4D6-4C46-BBB3-9B7D434D9106}" dt="2026-01-25T13:27:47.943" v="13094" actId="1076"/>
          <ac:spMkLst>
            <pc:docMk/>
            <pc:sldMk cId="3627511886" sldId="1723"/>
            <ac:spMk id="12" creationId="{0CD8719C-4A28-47F1-8F20-080C1B6D9DED}"/>
          </ac:spMkLst>
        </pc:spChg>
        <pc:picChg chg="add del">
          <ac:chgData name="Julie BESSON" userId="293d892a-caca-4cb1-a6da-f0431e44d74d" providerId="ADAL" clId="{C991B289-E4D6-4C46-BBB3-9B7D434D9106}" dt="2026-01-25T14:07:58.570" v="13861" actId="478"/>
          <ac:picMkLst>
            <pc:docMk/>
            <pc:sldMk cId="3627511886" sldId="1723"/>
            <ac:picMk id="10" creationId="{1E0C2448-E558-4A96-8B71-3619FE346D45}"/>
          </ac:picMkLst>
        </pc:picChg>
        <pc:picChg chg="add mod">
          <ac:chgData name="Julie BESSON" userId="293d892a-caca-4cb1-a6da-f0431e44d74d" providerId="ADAL" clId="{C991B289-E4D6-4C46-BBB3-9B7D434D9106}" dt="2026-01-25T13:27:47.943" v="13094" actId="1076"/>
          <ac:picMkLst>
            <pc:docMk/>
            <pc:sldMk cId="3627511886" sldId="1723"/>
            <ac:picMk id="13" creationId="{A9626356-329C-4929-8D74-6611C17FE1F1}"/>
          </ac:picMkLst>
        </pc:picChg>
        <pc:picChg chg="add mod">
          <ac:chgData name="Julie BESSON" userId="293d892a-caca-4cb1-a6da-f0431e44d74d" providerId="ADAL" clId="{C991B289-E4D6-4C46-BBB3-9B7D434D9106}" dt="2026-01-25T13:27:47.943" v="13094" actId="1076"/>
          <ac:picMkLst>
            <pc:docMk/>
            <pc:sldMk cId="3627511886" sldId="1723"/>
            <ac:picMk id="14" creationId="{1ADA7762-008D-49E7-9A91-E465E51E04E9}"/>
          </ac:picMkLst>
        </pc:picChg>
        <pc:picChg chg="mod">
          <ac:chgData name="Julie BESSON" userId="293d892a-caca-4cb1-a6da-f0431e44d74d" providerId="ADAL" clId="{C991B289-E4D6-4C46-BBB3-9B7D434D9106}" dt="2026-01-25T10:15:29.273" v="3914" actId="1076"/>
          <ac:picMkLst>
            <pc:docMk/>
            <pc:sldMk cId="3627511886" sldId="1723"/>
            <ac:picMk id="18" creationId="{815847FD-3A05-4746-99B9-A289F8757F06}"/>
          </ac:picMkLst>
        </pc:picChg>
      </pc:sldChg>
      <pc:sldChg chg="addSp delSp modSp mod">
        <pc:chgData name="Julie BESSON" userId="293d892a-caca-4cb1-a6da-f0431e44d74d" providerId="ADAL" clId="{C991B289-E4D6-4C46-BBB3-9B7D434D9106}" dt="2026-01-25T14:16:32.988" v="13886"/>
        <pc:sldMkLst>
          <pc:docMk/>
          <pc:sldMk cId="3815599872" sldId="1724"/>
        </pc:sldMkLst>
        <pc:spChg chg="mod">
          <ac:chgData name="Julie BESSON" userId="293d892a-caca-4cb1-a6da-f0431e44d74d" providerId="ADAL" clId="{C991B289-E4D6-4C46-BBB3-9B7D434D9106}" dt="2026-01-25T13:28:26.372" v="13101" actId="20577"/>
          <ac:spMkLst>
            <pc:docMk/>
            <pc:sldMk cId="3815599872" sldId="1724"/>
            <ac:spMk id="3" creationId="{8B3B21B5-997C-5655-5431-34D592883E36}"/>
          </ac:spMkLst>
        </pc:spChg>
        <pc:spChg chg="add">
          <ac:chgData name="Julie BESSON" userId="293d892a-caca-4cb1-a6da-f0431e44d74d" providerId="ADAL" clId="{C991B289-E4D6-4C46-BBB3-9B7D434D9106}" dt="2026-01-25T13:13:28.633" v="12312"/>
          <ac:spMkLst>
            <pc:docMk/>
            <pc:sldMk cId="3815599872" sldId="1724"/>
            <ac:spMk id="10" creationId="{2A8D20F0-7703-40C5-93AB-0D180AF841CF}"/>
          </ac:spMkLst>
        </pc:spChg>
        <pc:picChg chg="add del">
          <ac:chgData name="Julie BESSON" userId="293d892a-caca-4cb1-a6da-f0431e44d74d" providerId="ADAL" clId="{C991B289-E4D6-4C46-BBB3-9B7D434D9106}" dt="2026-01-25T14:08:00.280" v="13862" actId="478"/>
          <ac:picMkLst>
            <pc:docMk/>
            <pc:sldMk cId="3815599872" sldId="1724"/>
            <ac:picMk id="9" creationId="{B60E2DDD-A245-41DE-8F15-A74906BF6446}"/>
          </ac:picMkLst>
        </pc:picChg>
        <pc:picChg chg="add mod">
          <ac:chgData name="Julie BESSON" userId="293d892a-caca-4cb1-a6da-f0431e44d74d" providerId="ADAL" clId="{C991B289-E4D6-4C46-BBB3-9B7D434D9106}" dt="2026-01-25T13:28:35.655" v="13103" actId="1076"/>
          <ac:picMkLst>
            <pc:docMk/>
            <pc:sldMk cId="3815599872" sldId="1724"/>
            <ac:picMk id="11" creationId="{95FE40A1-E136-4AD6-83D3-EBD45C734FD2}"/>
          </ac:picMkLst>
        </pc:picChg>
        <pc:picChg chg="add">
          <ac:chgData name="Julie BESSON" userId="293d892a-caca-4cb1-a6da-f0431e44d74d" providerId="ADAL" clId="{C991B289-E4D6-4C46-BBB3-9B7D434D9106}" dt="2026-01-25T14:16:32.988" v="13886"/>
          <ac:picMkLst>
            <pc:docMk/>
            <pc:sldMk cId="3815599872" sldId="1724"/>
            <ac:picMk id="12" creationId="{14453F55-9930-426C-B31D-EC35317AE1B7}"/>
          </ac:picMkLst>
        </pc:picChg>
      </pc:sldChg>
      <pc:sldChg chg="addSp modSp mod">
        <pc:chgData name="Julie BESSON" userId="293d892a-caca-4cb1-a6da-f0431e44d74d" providerId="ADAL" clId="{C991B289-E4D6-4C46-BBB3-9B7D434D9106}" dt="2026-01-25T11:12:52.840" v="6041" actId="20577"/>
        <pc:sldMkLst>
          <pc:docMk/>
          <pc:sldMk cId="857949981" sldId="1739"/>
        </pc:sldMkLst>
        <pc:spChg chg="mod">
          <ac:chgData name="Julie BESSON" userId="293d892a-caca-4cb1-a6da-f0431e44d74d" providerId="ADAL" clId="{C991B289-E4D6-4C46-BBB3-9B7D434D9106}" dt="2026-01-25T11:12:52.840" v="6041" actId="20577"/>
          <ac:spMkLst>
            <pc:docMk/>
            <pc:sldMk cId="857949981" sldId="1739"/>
            <ac:spMk id="2" creationId="{D2CDF879-E4E0-4687-BF4F-CCBC03727CE1}"/>
          </ac:spMkLst>
        </pc:spChg>
        <pc:spChg chg="mod">
          <ac:chgData name="Julie BESSON" userId="293d892a-caca-4cb1-a6da-f0431e44d74d" providerId="ADAL" clId="{C991B289-E4D6-4C46-BBB3-9B7D434D9106}" dt="2026-01-25T11:12:36.775" v="6039" actId="14100"/>
          <ac:spMkLst>
            <pc:docMk/>
            <pc:sldMk cId="857949981" sldId="1739"/>
            <ac:spMk id="27" creationId="{D479E1DC-BE5F-4EE7-88DA-AB5B05FADA62}"/>
          </ac:spMkLst>
        </pc:spChg>
        <pc:picChg chg="add">
          <ac:chgData name="Julie BESSON" userId="293d892a-caca-4cb1-a6da-f0431e44d74d" providerId="ADAL" clId="{C991B289-E4D6-4C46-BBB3-9B7D434D9106}" dt="2026-01-25T10:46:23.771" v="5283"/>
          <ac:picMkLst>
            <pc:docMk/>
            <pc:sldMk cId="857949981" sldId="1739"/>
            <ac:picMk id="12" creationId="{F064E173-4745-41F4-85AF-C40C409CED95}"/>
          </ac:picMkLst>
        </pc:picChg>
      </pc:sldChg>
      <pc:sldChg chg="addSp modSp mod">
        <pc:chgData name="Julie BESSON" userId="293d892a-caca-4cb1-a6da-f0431e44d74d" providerId="ADAL" clId="{C991B289-E4D6-4C46-BBB3-9B7D434D9106}" dt="2026-01-25T10:57:31.289" v="5385" actId="1076"/>
        <pc:sldMkLst>
          <pc:docMk/>
          <pc:sldMk cId="744242104" sldId="1741"/>
        </pc:sldMkLst>
        <pc:spChg chg="mod">
          <ac:chgData name="Julie BESSON" userId="293d892a-caca-4cb1-a6da-f0431e44d74d" providerId="ADAL" clId="{C991B289-E4D6-4C46-BBB3-9B7D434D9106}" dt="2026-01-25T10:36:20.415" v="5084" actId="20577"/>
          <ac:spMkLst>
            <pc:docMk/>
            <pc:sldMk cId="744242104" sldId="1741"/>
            <ac:spMk id="5" creationId="{FCFB1738-5201-4E6F-BE02-73EA58E2AD29}"/>
          </ac:spMkLst>
        </pc:spChg>
        <pc:spChg chg="add mod">
          <ac:chgData name="Julie BESSON" userId="293d892a-caca-4cb1-a6da-f0431e44d74d" providerId="ADAL" clId="{C991B289-E4D6-4C46-BBB3-9B7D434D9106}" dt="2026-01-25T10:57:31.289" v="5385" actId="1076"/>
          <ac:spMkLst>
            <pc:docMk/>
            <pc:sldMk cId="744242104" sldId="1741"/>
            <ac:spMk id="19" creationId="{4B0B0FA2-FEF0-4556-9EBB-69674842ADFA}"/>
          </ac:spMkLst>
        </pc:spChg>
        <pc:spChg chg="mod">
          <ac:chgData name="Julie BESSON" userId="293d892a-caca-4cb1-a6da-f0431e44d74d" providerId="ADAL" clId="{C991B289-E4D6-4C46-BBB3-9B7D434D9106}" dt="2026-01-24T18:16:59.098" v="68" actId="1076"/>
          <ac:spMkLst>
            <pc:docMk/>
            <pc:sldMk cId="744242104" sldId="1741"/>
            <ac:spMk id="21" creationId="{F22A076D-A8A4-49B1-89E6-9A0602EDF485}"/>
          </ac:spMkLst>
        </pc:spChg>
        <pc:spChg chg="mod">
          <ac:chgData name="Julie BESSON" userId="293d892a-caca-4cb1-a6da-f0431e44d74d" providerId="ADAL" clId="{C991B289-E4D6-4C46-BBB3-9B7D434D9106}" dt="2026-01-24T18:17:43.714" v="90" actId="1076"/>
          <ac:spMkLst>
            <pc:docMk/>
            <pc:sldMk cId="744242104" sldId="1741"/>
            <ac:spMk id="24" creationId="{9A19AC11-3516-4742-9603-037F95D8C56B}"/>
          </ac:spMkLst>
        </pc:spChg>
        <pc:picChg chg="mod">
          <ac:chgData name="Julie BESSON" userId="293d892a-caca-4cb1-a6da-f0431e44d74d" providerId="ADAL" clId="{C991B289-E4D6-4C46-BBB3-9B7D434D9106}" dt="2026-01-24T18:17:23.896" v="80" actId="1076"/>
          <ac:picMkLst>
            <pc:docMk/>
            <pc:sldMk cId="744242104" sldId="1741"/>
            <ac:picMk id="7" creationId="{4647377C-BD8D-4C5B-8FD0-15569B699161}"/>
          </ac:picMkLst>
        </pc:picChg>
        <pc:picChg chg="add mod">
          <ac:chgData name="Julie BESSON" userId="293d892a-caca-4cb1-a6da-f0431e44d74d" providerId="ADAL" clId="{C991B289-E4D6-4C46-BBB3-9B7D434D9106}" dt="2026-01-25T10:57:31.289" v="5385" actId="1076"/>
          <ac:picMkLst>
            <pc:docMk/>
            <pc:sldMk cId="744242104" sldId="1741"/>
            <ac:picMk id="18" creationId="{204A1D5C-D01C-4305-8BA5-B8114F81D0BD}"/>
          </ac:picMkLst>
        </pc:picChg>
        <pc:picChg chg="add mod">
          <ac:chgData name="Julie BESSON" userId="293d892a-caca-4cb1-a6da-f0431e44d74d" providerId="ADAL" clId="{C991B289-E4D6-4C46-BBB3-9B7D434D9106}" dt="2026-01-25T10:57:31.289" v="5385" actId="1076"/>
          <ac:picMkLst>
            <pc:docMk/>
            <pc:sldMk cId="744242104" sldId="1741"/>
            <ac:picMk id="20" creationId="{BD17F95D-4B07-4590-8FFB-48BF6B167812}"/>
          </ac:picMkLst>
        </pc:picChg>
        <pc:picChg chg="mod">
          <ac:chgData name="Julie BESSON" userId="293d892a-caca-4cb1-a6da-f0431e44d74d" providerId="ADAL" clId="{C991B289-E4D6-4C46-BBB3-9B7D434D9106}" dt="2026-01-24T18:17:20.238" v="78" actId="1076"/>
          <ac:picMkLst>
            <pc:docMk/>
            <pc:sldMk cId="744242104" sldId="1741"/>
            <ac:picMk id="22" creationId="{B5B799CC-8767-41E6-8A31-BCC9D17B61B4}"/>
          </ac:picMkLst>
        </pc:picChg>
        <pc:picChg chg="mod">
          <ac:chgData name="Julie BESSON" userId="293d892a-caca-4cb1-a6da-f0431e44d74d" providerId="ADAL" clId="{C991B289-E4D6-4C46-BBB3-9B7D434D9106}" dt="2026-01-24T18:17:34.262" v="86" actId="1076"/>
          <ac:picMkLst>
            <pc:docMk/>
            <pc:sldMk cId="744242104" sldId="1741"/>
            <ac:picMk id="23" creationId="{B91939A7-F893-4F3D-B66F-18EA82D95351}"/>
          </ac:picMkLst>
        </pc:picChg>
        <pc:picChg chg="add">
          <ac:chgData name="Julie BESSON" userId="293d892a-caca-4cb1-a6da-f0431e44d74d" providerId="ADAL" clId="{C991B289-E4D6-4C46-BBB3-9B7D434D9106}" dt="2026-01-25T10:46:15.220" v="5278"/>
          <ac:picMkLst>
            <pc:docMk/>
            <pc:sldMk cId="744242104" sldId="1741"/>
            <ac:picMk id="25" creationId="{B45167BC-FECF-450E-A14A-B2B6060BE1EF}"/>
          </ac:picMkLst>
        </pc:picChg>
      </pc:sldChg>
      <pc:sldChg chg="addSp delSp modSp mod">
        <pc:chgData name="Julie BESSON" userId="293d892a-caca-4cb1-a6da-f0431e44d74d" providerId="ADAL" clId="{C991B289-E4D6-4C46-BBB3-9B7D434D9106}" dt="2026-01-25T14:06:29.600" v="13838" actId="478"/>
        <pc:sldMkLst>
          <pc:docMk/>
          <pc:sldMk cId="3119771280" sldId="1742"/>
        </pc:sldMkLst>
        <pc:spChg chg="mod">
          <ac:chgData name="Julie BESSON" userId="293d892a-caca-4cb1-a6da-f0431e44d74d" providerId="ADAL" clId="{C991B289-E4D6-4C46-BBB3-9B7D434D9106}" dt="2026-01-25T11:04:36.693" v="5496" actId="20577"/>
          <ac:spMkLst>
            <pc:docMk/>
            <pc:sldMk cId="3119771280" sldId="1742"/>
            <ac:spMk id="12" creationId="{B9C8F5C5-BD78-423B-93C7-D1CF0143881E}"/>
          </ac:spMkLst>
        </pc:spChg>
        <pc:spChg chg="mod">
          <ac:chgData name="Julie BESSON" userId="293d892a-caca-4cb1-a6da-f0431e44d74d" providerId="ADAL" clId="{C991B289-E4D6-4C46-BBB3-9B7D434D9106}" dt="2026-01-25T11:05:12.528" v="5524" actId="207"/>
          <ac:spMkLst>
            <pc:docMk/>
            <pc:sldMk cId="3119771280" sldId="1742"/>
            <ac:spMk id="15" creationId="{155ECB89-F46F-4A73-A289-E55B2165396F}"/>
          </ac:spMkLst>
        </pc:spChg>
        <pc:picChg chg="add del">
          <ac:chgData name="Julie BESSON" userId="293d892a-caca-4cb1-a6da-f0431e44d74d" providerId="ADAL" clId="{C991B289-E4D6-4C46-BBB3-9B7D434D9106}" dt="2026-01-25T14:06:29.600" v="13838" actId="478"/>
          <ac:picMkLst>
            <pc:docMk/>
            <pc:sldMk cId="3119771280" sldId="1742"/>
            <ac:picMk id="17" creationId="{6ED243AC-F1A2-4BFD-AF1E-A45F578C829D}"/>
          </ac:picMkLst>
        </pc:picChg>
      </pc:sldChg>
      <pc:sldChg chg="addSp modSp mod">
        <pc:chgData name="Julie BESSON" userId="293d892a-caca-4cb1-a6da-f0431e44d74d" providerId="ADAL" clId="{C991B289-E4D6-4C46-BBB3-9B7D434D9106}" dt="2026-01-25T11:41:24.418" v="8227" actId="20577"/>
        <pc:sldMkLst>
          <pc:docMk/>
          <pc:sldMk cId="2132718202" sldId="1743"/>
        </pc:sldMkLst>
        <pc:spChg chg="mod">
          <ac:chgData name="Julie BESSON" userId="293d892a-caca-4cb1-a6da-f0431e44d74d" providerId="ADAL" clId="{C991B289-E4D6-4C46-BBB3-9B7D434D9106}" dt="2026-01-25T10:40:37.640" v="5120" actId="20577"/>
          <ac:spMkLst>
            <pc:docMk/>
            <pc:sldMk cId="2132718202" sldId="1743"/>
            <ac:spMk id="4" creationId="{7CE83177-E818-4322-AFFD-280ED3B8EA70}"/>
          </ac:spMkLst>
        </pc:spChg>
        <pc:spChg chg="mod">
          <ac:chgData name="Julie BESSON" userId="293d892a-caca-4cb1-a6da-f0431e44d74d" providerId="ADAL" clId="{C991B289-E4D6-4C46-BBB3-9B7D434D9106}" dt="2026-01-25T11:41:24.418" v="8227" actId="20577"/>
          <ac:spMkLst>
            <pc:docMk/>
            <pc:sldMk cId="2132718202" sldId="1743"/>
            <ac:spMk id="57" creationId="{B4FA9F72-41F0-47A7-81F9-B855702F8772}"/>
          </ac:spMkLst>
        </pc:spChg>
        <pc:picChg chg="add">
          <ac:chgData name="Julie BESSON" userId="293d892a-caca-4cb1-a6da-f0431e44d74d" providerId="ADAL" clId="{C991B289-E4D6-4C46-BBB3-9B7D434D9106}" dt="2026-01-25T10:46:43.818" v="5295"/>
          <ac:picMkLst>
            <pc:docMk/>
            <pc:sldMk cId="2132718202" sldId="1743"/>
            <ac:picMk id="33" creationId="{CB799CFB-F1EB-46D4-A19E-DA1C1BAAE704}"/>
          </ac:picMkLst>
        </pc:picChg>
      </pc:sldChg>
      <pc:sldChg chg="addSp delSp modSp mod">
        <pc:chgData name="Julie BESSON" userId="293d892a-caca-4cb1-a6da-f0431e44d74d" providerId="ADAL" clId="{C991B289-E4D6-4C46-BBB3-9B7D434D9106}" dt="2026-01-25T14:16:22.209" v="13885"/>
        <pc:sldMkLst>
          <pc:docMk/>
          <pc:sldMk cId="4171390794" sldId="1744"/>
        </pc:sldMkLst>
        <pc:spChg chg="mod">
          <ac:chgData name="Julie BESSON" userId="293d892a-caca-4cb1-a6da-f0431e44d74d" providerId="ADAL" clId="{C991B289-E4D6-4C46-BBB3-9B7D434D9106}" dt="2026-01-25T10:31:57.657" v="4776" actId="20577"/>
          <ac:spMkLst>
            <pc:docMk/>
            <pc:sldMk cId="4171390794" sldId="1744"/>
            <ac:spMk id="2" creationId="{F1C10D1F-D313-AA6B-ADA6-2851C6FBF2CF}"/>
          </ac:spMkLst>
        </pc:spChg>
        <pc:spChg chg="mod">
          <ac:chgData name="Julie BESSON" userId="293d892a-caca-4cb1-a6da-f0431e44d74d" providerId="ADAL" clId="{C991B289-E4D6-4C46-BBB3-9B7D434D9106}" dt="2026-01-25T13:02:27.223" v="12195" actId="20577"/>
          <ac:spMkLst>
            <pc:docMk/>
            <pc:sldMk cId="4171390794" sldId="1744"/>
            <ac:spMk id="20" creationId="{B2F525EF-3765-4346-AE92-77E76C9F2030}"/>
          </ac:spMkLst>
        </pc:spChg>
        <pc:spChg chg="add">
          <ac:chgData name="Julie BESSON" userId="293d892a-caca-4cb1-a6da-f0431e44d74d" providerId="ADAL" clId="{C991B289-E4D6-4C46-BBB3-9B7D434D9106}" dt="2026-01-25T13:12:48.064" v="12305"/>
          <ac:spMkLst>
            <pc:docMk/>
            <pc:sldMk cId="4171390794" sldId="1744"/>
            <ac:spMk id="24" creationId="{9CE8829F-1C56-458C-BAE5-0C1FBF8BC86E}"/>
          </ac:spMkLst>
        </pc:spChg>
        <pc:grpChg chg="mod">
          <ac:chgData name="Julie BESSON" userId="293d892a-caca-4cb1-a6da-f0431e44d74d" providerId="ADAL" clId="{C991B289-E4D6-4C46-BBB3-9B7D434D9106}" dt="2026-01-25T12:58:04.394" v="11953" actId="14100"/>
          <ac:grpSpMkLst>
            <pc:docMk/>
            <pc:sldMk cId="4171390794" sldId="1744"/>
            <ac:grpSpMk id="3" creationId="{F3383F9F-0AAB-416A-9EE1-6BA19F4DB7DF}"/>
          </ac:grpSpMkLst>
        </pc:grpChg>
        <pc:picChg chg="mod">
          <ac:chgData name="Julie BESSON" userId="293d892a-caca-4cb1-a6da-f0431e44d74d" providerId="ADAL" clId="{C991B289-E4D6-4C46-BBB3-9B7D434D9106}" dt="2026-01-25T12:58:19.538" v="11958" actId="1076"/>
          <ac:picMkLst>
            <pc:docMk/>
            <pc:sldMk cId="4171390794" sldId="1744"/>
            <ac:picMk id="19" creationId="{1DF66043-EEB8-40C8-970D-0DCF274CC303}"/>
          </ac:picMkLst>
        </pc:picChg>
        <pc:picChg chg="mod">
          <ac:chgData name="Julie BESSON" userId="293d892a-caca-4cb1-a6da-f0431e44d74d" providerId="ADAL" clId="{C991B289-E4D6-4C46-BBB3-9B7D434D9106}" dt="2026-01-25T12:58:29.218" v="11962" actId="14100"/>
          <ac:picMkLst>
            <pc:docMk/>
            <pc:sldMk cId="4171390794" sldId="1744"/>
            <ac:picMk id="21" creationId="{F6931575-D696-40B4-A3F6-540E54175AFE}"/>
          </ac:picMkLst>
        </pc:picChg>
        <pc:picChg chg="add del">
          <ac:chgData name="Julie BESSON" userId="293d892a-caca-4cb1-a6da-f0431e44d74d" providerId="ADAL" clId="{C991B289-E4D6-4C46-BBB3-9B7D434D9106}" dt="2026-01-25T14:07:31.300" v="13853" actId="478"/>
          <ac:picMkLst>
            <pc:docMk/>
            <pc:sldMk cId="4171390794" sldId="1744"/>
            <ac:picMk id="22" creationId="{B0954C5B-2872-4683-8F31-EA987BF0E88F}"/>
          </ac:picMkLst>
        </pc:picChg>
        <pc:picChg chg="add mod">
          <ac:chgData name="Julie BESSON" userId="293d892a-caca-4cb1-a6da-f0431e44d74d" providerId="ADAL" clId="{C991B289-E4D6-4C46-BBB3-9B7D434D9106}" dt="2026-01-25T12:58:34.696" v="11965" actId="1076"/>
          <ac:picMkLst>
            <pc:docMk/>
            <pc:sldMk cId="4171390794" sldId="1744"/>
            <ac:picMk id="23" creationId="{36FD6EB9-14D1-4999-82B0-DD51A24639E6}"/>
          </ac:picMkLst>
        </pc:picChg>
        <pc:picChg chg="add">
          <ac:chgData name="Julie BESSON" userId="293d892a-caca-4cb1-a6da-f0431e44d74d" providerId="ADAL" clId="{C991B289-E4D6-4C46-BBB3-9B7D434D9106}" dt="2026-01-25T14:16:22.209" v="13885"/>
          <ac:picMkLst>
            <pc:docMk/>
            <pc:sldMk cId="4171390794" sldId="1744"/>
            <ac:picMk id="25" creationId="{B13584D1-ADAC-46AF-9B85-A7C23CBD56A6}"/>
          </ac:picMkLst>
        </pc:picChg>
        <pc:picChg chg="mod">
          <ac:chgData name="Julie BESSON" userId="293d892a-caca-4cb1-a6da-f0431e44d74d" providerId="ADAL" clId="{C991B289-E4D6-4C46-BBB3-9B7D434D9106}" dt="2026-01-25T12:58:07.064" v="11954" actId="1076"/>
          <ac:picMkLst>
            <pc:docMk/>
            <pc:sldMk cId="4171390794" sldId="1744"/>
            <ac:picMk id="30" creationId="{7770E323-94B6-4ABF-BA95-1C5A3C8033AF}"/>
          </ac:picMkLst>
        </pc:picChg>
        <pc:picChg chg="mod">
          <ac:chgData name="Julie BESSON" userId="293d892a-caca-4cb1-a6da-f0431e44d74d" providerId="ADAL" clId="{C991B289-E4D6-4C46-BBB3-9B7D434D9106}" dt="2026-01-25T12:58:13.146" v="11957" actId="14100"/>
          <ac:picMkLst>
            <pc:docMk/>
            <pc:sldMk cId="4171390794" sldId="1744"/>
            <ac:picMk id="31" creationId="{1D679AB9-E107-47EE-84AC-51BCF8E9055F}"/>
          </ac:picMkLst>
        </pc:picChg>
      </pc:sldChg>
      <pc:sldChg chg="addSp delSp modSp mod ord">
        <pc:chgData name="Julie BESSON" userId="293d892a-caca-4cb1-a6da-f0431e44d74d" providerId="ADAL" clId="{C991B289-E4D6-4C46-BBB3-9B7D434D9106}" dt="2026-01-25T14:07:29.725" v="13852" actId="478"/>
        <pc:sldMkLst>
          <pc:docMk/>
          <pc:sldMk cId="1235178565" sldId="1745"/>
        </pc:sldMkLst>
        <pc:spChg chg="mod">
          <ac:chgData name="Julie BESSON" userId="293d892a-caca-4cb1-a6da-f0431e44d74d" providerId="ADAL" clId="{C991B289-E4D6-4C46-BBB3-9B7D434D9106}" dt="2026-01-25T10:31:49.647" v="4765" actId="20577"/>
          <ac:spMkLst>
            <pc:docMk/>
            <pc:sldMk cId="1235178565" sldId="1745"/>
            <ac:spMk id="2" creationId="{F1C10D1F-D313-AA6B-ADA6-2851C6FBF2CF}"/>
          </ac:spMkLst>
        </pc:spChg>
        <pc:spChg chg="mod">
          <ac:chgData name="Julie BESSON" userId="293d892a-caca-4cb1-a6da-f0431e44d74d" providerId="ADAL" clId="{C991B289-E4D6-4C46-BBB3-9B7D434D9106}" dt="2026-01-25T12:56:13.675" v="11935" actId="20577"/>
          <ac:spMkLst>
            <pc:docMk/>
            <pc:sldMk cId="1235178565" sldId="1745"/>
            <ac:spMk id="10" creationId="{CDD3444D-222E-4059-976E-5E92DF2B0DE0}"/>
          </ac:spMkLst>
        </pc:spChg>
        <pc:spChg chg="mod">
          <ac:chgData name="Julie BESSON" userId="293d892a-caca-4cb1-a6da-f0431e44d74d" providerId="ADAL" clId="{C991B289-E4D6-4C46-BBB3-9B7D434D9106}" dt="2026-01-25T12:33:30.201" v="10651" actId="1076"/>
          <ac:spMkLst>
            <pc:docMk/>
            <pc:sldMk cId="1235178565" sldId="1745"/>
            <ac:spMk id="25" creationId="{7C2F51D3-6C8F-4788-9B64-3C1F1EC8AA03}"/>
          </ac:spMkLst>
        </pc:spChg>
        <pc:spChg chg="del mod">
          <ac:chgData name="Julie BESSON" userId="293d892a-caca-4cb1-a6da-f0431e44d74d" providerId="ADAL" clId="{C991B289-E4D6-4C46-BBB3-9B7D434D9106}" dt="2026-01-25T12:29:52.434" v="10552" actId="478"/>
          <ac:spMkLst>
            <pc:docMk/>
            <pc:sldMk cId="1235178565" sldId="1745"/>
            <ac:spMk id="29" creationId="{D0838A27-7482-46C1-8EDF-88797293B425}"/>
          </ac:spMkLst>
        </pc:spChg>
        <pc:spChg chg="add mod">
          <ac:chgData name="Julie BESSON" userId="293d892a-caca-4cb1-a6da-f0431e44d74d" providerId="ADAL" clId="{C991B289-E4D6-4C46-BBB3-9B7D434D9106}" dt="2026-01-25T12:36:55.386" v="10847" actId="1076"/>
          <ac:spMkLst>
            <pc:docMk/>
            <pc:sldMk cId="1235178565" sldId="1745"/>
            <ac:spMk id="31" creationId="{910CEA8E-275F-434E-8299-4C82AB3E6393}"/>
          </ac:spMkLst>
        </pc:spChg>
        <pc:spChg chg="add mod">
          <ac:chgData name="Julie BESSON" userId="293d892a-caca-4cb1-a6da-f0431e44d74d" providerId="ADAL" clId="{C991B289-E4D6-4C46-BBB3-9B7D434D9106}" dt="2026-01-25T12:34:29.148" v="10696" actId="1076"/>
          <ac:spMkLst>
            <pc:docMk/>
            <pc:sldMk cId="1235178565" sldId="1745"/>
            <ac:spMk id="33" creationId="{89C8C3C2-2917-4399-8B89-B67529B46872}"/>
          </ac:spMkLst>
        </pc:spChg>
        <pc:spChg chg="del mod">
          <ac:chgData name="Julie BESSON" userId="293d892a-caca-4cb1-a6da-f0431e44d74d" providerId="ADAL" clId="{C991B289-E4D6-4C46-BBB3-9B7D434D9106}" dt="2026-01-25T12:29:54.955" v="10554" actId="478"/>
          <ac:spMkLst>
            <pc:docMk/>
            <pc:sldMk cId="1235178565" sldId="1745"/>
            <ac:spMk id="40" creationId="{068C8414-3553-483A-BD30-144C43E1D65B}"/>
          </ac:spMkLst>
        </pc:spChg>
        <pc:spChg chg="mod">
          <ac:chgData name="Julie BESSON" userId="293d892a-caca-4cb1-a6da-f0431e44d74d" providerId="ADAL" clId="{C991B289-E4D6-4C46-BBB3-9B7D434D9106}" dt="2026-01-25T12:33:30.201" v="10651" actId="1076"/>
          <ac:spMkLst>
            <pc:docMk/>
            <pc:sldMk cId="1235178565" sldId="1745"/>
            <ac:spMk id="54" creationId="{D50484BE-1F37-483D-9D94-174C0D062B4F}"/>
          </ac:spMkLst>
        </pc:spChg>
        <pc:spChg chg="mod">
          <ac:chgData name="Julie BESSON" userId="293d892a-caca-4cb1-a6da-f0431e44d74d" providerId="ADAL" clId="{C991B289-E4D6-4C46-BBB3-9B7D434D9106}" dt="2026-01-25T12:33:30.201" v="10651" actId="1076"/>
          <ac:spMkLst>
            <pc:docMk/>
            <pc:sldMk cId="1235178565" sldId="1745"/>
            <ac:spMk id="61" creationId="{A8F2BB85-6BC8-4E22-8B85-FF09F7B00B1B}"/>
          </ac:spMkLst>
        </pc:spChg>
        <pc:spChg chg="mod">
          <ac:chgData name="Julie BESSON" userId="293d892a-caca-4cb1-a6da-f0431e44d74d" providerId="ADAL" clId="{C991B289-E4D6-4C46-BBB3-9B7D434D9106}" dt="2026-01-25T12:33:30.201" v="10651" actId="1076"/>
          <ac:spMkLst>
            <pc:docMk/>
            <pc:sldMk cId="1235178565" sldId="1745"/>
            <ac:spMk id="62" creationId="{4475CB6E-F01A-4623-8FE7-A917746CC31F}"/>
          </ac:spMkLst>
        </pc:spChg>
        <pc:spChg chg="mod">
          <ac:chgData name="Julie BESSON" userId="293d892a-caca-4cb1-a6da-f0431e44d74d" providerId="ADAL" clId="{C991B289-E4D6-4C46-BBB3-9B7D434D9106}" dt="2026-01-25T12:33:30.201" v="10651" actId="1076"/>
          <ac:spMkLst>
            <pc:docMk/>
            <pc:sldMk cId="1235178565" sldId="1745"/>
            <ac:spMk id="63" creationId="{55D98C49-8FA0-4402-96A6-50E8EAADD0D6}"/>
          </ac:spMkLst>
        </pc:spChg>
        <pc:spChg chg="mod">
          <ac:chgData name="Julie BESSON" userId="293d892a-caca-4cb1-a6da-f0431e44d74d" providerId="ADAL" clId="{C991B289-E4D6-4C46-BBB3-9B7D434D9106}" dt="2026-01-25T12:33:30.201" v="10651" actId="1076"/>
          <ac:spMkLst>
            <pc:docMk/>
            <pc:sldMk cId="1235178565" sldId="1745"/>
            <ac:spMk id="65" creationId="{9272126A-1328-4671-AA49-C3A739C85114}"/>
          </ac:spMkLst>
        </pc:spChg>
        <pc:grpChg chg="mod">
          <ac:chgData name="Julie BESSON" userId="293d892a-caca-4cb1-a6da-f0431e44d74d" providerId="ADAL" clId="{C991B289-E4D6-4C46-BBB3-9B7D434D9106}" dt="2026-01-25T12:33:30.201" v="10651" actId="1076"/>
          <ac:grpSpMkLst>
            <pc:docMk/>
            <pc:sldMk cId="1235178565" sldId="1745"/>
            <ac:grpSpMk id="49" creationId="{6E00BD92-3869-4374-984E-84699792C0AD}"/>
          </ac:grpSpMkLst>
        </pc:grpChg>
        <pc:grpChg chg="mod">
          <ac:chgData name="Julie BESSON" userId="293d892a-caca-4cb1-a6da-f0431e44d74d" providerId="ADAL" clId="{C991B289-E4D6-4C46-BBB3-9B7D434D9106}" dt="2026-01-25T12:33:30.201" v="10651" actId="1076"/>
          <ac:grpSpMkLst>
            <pc:docMk/>
            <pc:sldMk cId="1235178565" sldId="1745"/>
            <ac:grpSpMk id="55" creationId="{01DD325F-BF73-4DE9-BF9B-456751867691}"/>
          </ac:grpSpMkLst>
        </pc:grpChg>
        <pc:grpChg chg="mod">
          <ac:chgData name="Julie BESSON" userId="293d892a-caca-4cb1-a6da-f0431e44d74d" providerId="ADAL" clId="{C991B289-E4D6-4C46-BBB3-9B7D434D9106}" dt="2026-01-25T12:33:30.201" v="10651" actId="1076"/>
          <ac:grpSpMkLst>
            <pc:docMk/>
            <pc:sldMk cId="1235178565" sldId="1745"/>
            <ac:grpSpMk id="58" creationId="{46CC9A83-DD69-48B4-A42D-4B951FF6D82F}"/>
          </ac:grpSpMkLst>
        </pc:grpChg>
        <pc:picChg chg="add mod modCrop">
          <ac:chgData name="Julie BESSON" userId="293d892a-caca-4cb1-a6da-f0431e44d74d" providerId="ADAL" clId="{C991B289-E4D6-4C46-BBB3-9B7D434D9106}" dt="2026-01-25T12:33:46.989" v="10656" actId="1076"/>
          <ac:picMkLst>
            <pc:docMk/>
            <pc:sldMk cId="1235178565" sldId="1745"/>
            <ac:picMk id="4" creationId="{C5942F62-B2C9-43E8-82AF-23366F9F83C4}"/>
          </ac:picMkLst>
        </pc:picChg>
        <pc:picChg chg="del mod">
          <ac:chgData name="Julie BESSON" userId="293d892a-caca-4cb1-a6da-f0431e44d74d" providerId="ADAL" clId="{C991B289-E4D6-4C46-BBB3-9B7D434D9106}" dt="2026-01-25T12:29:53.356" v="10553" actId="478"/>
          <ac:picMkLst>
            <pc:docMk/>
            <pc:sldMk cId="1235178565" sldId="1745"/>
            <ac:picMk id="13" creationId="{D32B0189-784C-48D2-A632-E7B9E1BF2397}"/>
          </ac:picMkLst>
        </pc:picChg>
        <pc:picChg chg="mod modCrop">
          <ac:chgData name="Julie BESSON" userId="293d892a-caca-4cb1-a6da-f0431e44d74d" providerId="ADAL" clId="{C991B289-E4D6-4C46-BBB3-9B7D434D9106}" dt="2026-01-25T12:33:30.201" v="10651" actId="1076"/>
          <ac:picMkLst>
            <pc:docMk/>
            <pc:sldMk cId="1235178565" sldId="1745"/>
            <ac:picMk id="27" creationId="{9D11500C-9A79-422D-996F-8741D316D85D}"/>
          </ac:picMkLst>
        </pc:picChg>
        <pc:picChg chg="del mod">
          <ac:chgData name="Julie BESSON" userId="293d892a-caca-4cb1-a6da-f0431e44d74d" providerId="ADAL" clId="{C991B289-E4D6-4C46-BBB3-9B7D434D9106}" dt="2026-01-25T12:29:50.877" v="10551" actId="478"/>
          <ac:picMkLst>
            <pc:docMk/>
            <pc:sldMk cId="1235178565" sldId="1745"/>
            <ac:picMk id="28" creationId="{CDA3A1B5-F951-4721-956D-BB78DE72B9F1}"/>
          </ac:picMkLst>
        </pc:picChg>
        <pc:picChg chg="add del">
          <ac:chgData name="Julie BESSON" userId="293d892a-caca-4cb1-a6da-f0431e44d74d" providerId="ADAL" clId="{C991B289-E4D6-4C46-BBB3-9B7D434D9106}" dt="2026-01-25T14:07:29.725" v="13852" actId="478"/>
          <ac:picMkLst>
            <pc:docMk/>
            <pc:sldMk cId="1235178565" sldId="1745"/>
            <ac:picMk id="30" creationId="{6871BF80-1096-4A7C-9C46-71234D0FB393}"/>
          </ac:picMkLst>
        </pc:picChg>
        <pc:picChg chg="add mod">
          <ac:chgData name="Julie BESSON" userId="293d892a-caca-4cb1-a6da-f0431e44d74d" providerId="ADAL" clId="{C991B289-E4D6-4C46-BBB3-9B7D434D9106}" dt="2026-01-25T12:33:51.114" v="10658" actId="1076"/>
          <ac:picMkLst>
            <pc:docMk/>
            <pc:sldMk cId="1235178565" sldId="1745"/>
            <ac:picMk id="32" creationId="{FC5FC306-8316-4785-92F9-E0049CEF6E4E}"/>
          </ac:picMkLst>
        </pc:picChg>
        <pc:picChg chg="add mod">
          <ac:chgData name="Julie BESSON" userId="293d892a-caca-4cb1-a6da-f0431e44d74d" providerId="ADAL" clId="{C991B289-E4D6-4C46-BBB3-9B7D434D9106}" dt="2026-01-25T12:34:26.394" v="10695" actId="1076"/>
          <ac:picMkLst>
            <pc:docMk/>
            <pc:sldMk cId="1235178565" sldId="1745"/>
            <ac:picMk id="34" creationId="{168A1F01-65D6-49B9-9B5F-8A46B3C535B6}"/>
          </ac:picMkLst>
        </pc:picChg>
        <pc:picChg chg="add mod">
          <ac:chgData name="Julie BESSON" userId="293d892a-caca-4cb1-a6da-f0431e44d74d" providerId="ADAL" clId="{C991B289-E4D6-4C46-BBB3-9B7D434D9106}" dt="2026-01-25T12:57:01.198" v="11939" actId="688"/>
          <ac:picMkLst>
            <pc:docMk/>
            <pc:sldMk cId="1235178565" sldId="1745"/>
            <ac:picMk id="35" creationId="{D290F174-FA2A-4B19-8AA5-6121D25E127E}"/>
          </ac:picMkLst>
        </pc:picChg>
        <pc:picChg chg="mod">
          <ac:chgData name="Julie BESSON" userId="293d892a-caca-4cb1-a6da-f0431e44d74d" providerId="ADAL" clId="{C991B289-E4D6-4C46-BBB3-9B7D434D9106}" dt="2026-01-25T12:33:30.201" v="10651" actId="1076"/>
          <ac:picMkLst>
            <pc:docMk/>
            <pc:sldMk cId="1235178565" sldId="1745"/>
            <ac:picMk id="36" creationId="{325F2429-7311-4149-B78D-E23CDBC509ED}"/>
          </ac:picMkLst>
        </pc:picChg>
        <pc:picChg chg="mod">
          <ac:chgData name="Julie BESSON" userId="293d892a-caca-4cb1-a6da-f0431e44d74d" providerId="ADAL" clId="{C991B289-E4D6-4C46-BBB3-9B7D434D9106}" dt="2026-01-25T12:33:30.201" v="10651" actId="1076"/>
          <ac:picMkLst>
            <pc:docMk/>
            <pc:sldMk cId="1235178565" sldId="1745"/>
            <ac:picMk id="64" creationId="{C1AEBB2B-8848-42DA-9506-4AB2F0334BF7}"/>
          </ac:picMkLst>
        </pc:picChg>
      </pc:sldChg>
      <pc:sldChg chg="del">
        <pc:chgData name="Julie BESSON" userId="293d892a-caca-4cb1-a6da-f0431e44d74d" providerId="ADAL" clId="{C991B289-E4D6-4C46-BBB3-9B7D434D9106}" dt="2026-01-25T10:46:48.700" v="5296" actId="2696"/>
        <pc:sldMkLst>
          <pc:docMk/>
          <pc:sldMk cId="3181759618" sldId="1747"/>
        </pc:sldMkLst>
      </pc:sldChg>
      <pc:sldChg chg="addSp delSp modSp mod">
        <pc:chgData name="Julie BESSON" userId="293d892a-caca-4cb1-a6da-f0431e44d74d" providerId="ADAL" clId="{C991B289-E4D6-4C46-BBB3-9B7D434D9106}" dt="2026-01-25T13:12:44.846" v="12303"/>
        <pc:sldMkLst>
          <pc:docMk/>
          <pc:sldMk cId="2510832300" sldId="1749"/>
        </pc:sldMkLst>
        <pc:spChg chg="mod">
          <ac:chgData name="Julie BESSON" userId="293d892a-caca-4cb1-a6da-f0431e44d74d" providerId="ADAL" clId="{C991B289-E4D6-4C46-BBB3-9B7D434D9106}" dt="2026-01-25T13:06:30.004" v="12226" actId="1076"/>
          <ac:spMkLst>
            <pc:docMk/>
            <pc:sldMk cId="2510832300" sldId="1749"/>
            <ac:spMk id="12" creationId="{7E365BCA-F2E1-409E-B3CE-49A305C8CDDB}"/>
          </ac:spMkLst>
        </pc:spChg>
        <pc:spChg chg="mod">
          <ac:chgData name="Julie BESSON" userId="293d892a-caca-4cb1-a6da-f0431e44d74d" providerId="ADAL" clId="{C991B289-E4D6-4C46-BBB3-9B7D434D9106}" dt="2026-01-25T13:06:04.339" v="12218" actId="1076"/>
          <ac:spMkLst>
            <pc:docMk/>
            <pc:sldMk cId="2510832300" sldId="1749"/>
            <ac:spMk id="16" creationId="{4F2BB5B9-8612-4E9F-8FDC-76623F3E72C3}"/>
          </ac:spMkLst>
        </pc:spChg>
        <pc:spChg chg="mod">
          <ac:chgData name="Julie BESSON" userId="293d892a-caca-4cb1-a6da-f0431e44d74d" providerId="ADAL" clId="{C991B289-E4D6-4C46-BBB3-9B7D434D9106}" dt="2026-01-25T13:05:35.933" v="12209" actId="1076"/>
          <ac:spMkLst>
            <pc:docMk/>
            <pc:sldMk cId="2510832300" sldId="1749"/>
            <ac:spMk id="17" creationId="{EEFB0529-B166-4E5F-B550-4417B28D421A}"/>
          </ac:spMkLst>
        </pc:spChg>
        <pc:spChg chg="mod">
          <ac:chgData name="Julie BESSON" userId="293d892a-caca-4cb1-a6da-f0431e44d74d" providerId="ADAL" clId="{C991B289-E4D6-4C46-BBB3-9B7D434D9106}" dt="2026-01-25T13:05:41.572" v="12210" actId="1076"/>
          <ac:spMkLst>
            <pc:docMk/>
            <pc:sldMk cId="2510832300" sldId="1749"/>
            <ac:spMk id="25" creationId="{8D81E81D-0FF4-4BA5-88EE-711B518C907D}"/>
          </ac:spMkLst>
        </pc:spChg>
        <pc:spChg chg="mod">
          <ac:chgData name="Julie BESSON" userId="293d892a-caca-4cb1-a6da-f0431e44d74d" providerId="ADAL" clId="{C991B289-E4D6-4C46-BBB3-9B7D434D9106}" dt="2026-01-25T13:05:52.550" v="12215" actId="1076"/>
          <ac:spMkLst>
            <pc:docMk/>
            <pc:sldMk cId="2510832300" sldId="1749"/>
            <ac:spMk id="26" creationId="{3C003E1F-0F41-491A-BE16-9F709894840E}"/>
          </ac:spMkLst>
        </pc:spChg>
        <pc:spChg chg="add">
          <ac:chgData name="Julie BESSON" userId="293d892a-caca-4cb1-a6da-f0431e44d74d" providerId="ADAL" clId="{C991B289-E4D6-4C46-BBB3-9B7D434D9106}" dt="2026-01-25T13:12:40.054" v="12301"/>
          <ac:spMkLst>
            <pc:docMk/>
            <pc:sldMk cId="2510832300" sldId="1749"/>
            <ac:spMk id="31" creationId="{6441E532-E616-4181-B484-6152CB048E16}"/>
          </ac:spMkLst>
        </pc:spChg>
        <pc:spChg chg="add del">
          <ac:chgData name="Julie BESSON" userId="293d892a-caca-4cb1-a6da-f0431e44d74d" providerId="ADAL" clId="{C991B289-E4D6-4C46-BBB3-9B7D434D9106}" dt="2026-01-25T13:12:44.846" v="12303"/>
          <ac:spMkLst>
            <pc:docMk/>
            <pc:sldMk cId="2510832300" sldId="1749"/>
            <ac:spMk id="32" creationId="{38A31E3F-88EC-4905-88D7-11521140BF16}"/>
          </ac:spMkLst>
        </pc:spChg>
        <pc:grpChg chg="mod">
          <ac:chgData name="Julie BESSON" userId="293d892a-caca-4cb1-a6da-f0431e44d74d" providerId="ADAL" clId="{C991B289-E4D6-4C46-BBB3-9B7D434D9106}" dt="2026-01-25T13:05:41.572" v="12210" actId="1076"/>
          <ac:grpSpMkLst>
            <pc:docMk/>
            <pc:sldMk cId="2510832300" sldId="1749"/>
            <ac:grpSpMk id="11" creationId="{E1FA8DA2-9C0E-461F-B14D-57EBBDDC9D7A}"/>
          </ac:grpSpMkLst>
        </pc:grpChg>
        <pc:picChg chg="mod modCrop">
          <ac:chgData name="Julie BESSON" userId="293d892a-caca-4cb1-a6da-f0431e44d74d" providerId="ADAL" clId="{C991B289-E4D6-4C46-BBB3-9B7D434D9106}" dt="2026-01-25T13:05:56.009" v="12216" actId="1076"/>
          <ac:picMkLst>
            <pc:docMk/>
            <pc:sldMk cId="2510832300" sldId="1749"/>
            <ac:picMk id="3" creationId="{3BEBBB03-02CB-46F0-B964-91E624F47047}"/>
          </ac:picMkLst>
        </pc:picChg>
        <pc:picChg chg="mod">
          <ac:chgData name="Julie BESSON" userId="293d892a-caca-4cb1-a6da-f0431e44d74d" providerId="ADAL" clId="{C991B289-E4D6-4C46-BBB3-9B7D434D9106}" dt="2026-01-25T13:05:41.572" v="12210" actId="1076"/>
          <ac:picMkLst>
            <pc:docMk/>
            <pc:sldMk cId="2510832300" sldId="1749"/>
            <ac:picMk id="5" creationId="{9EDDB838-C98C-4F99-A25A-827A0BBA97EF}"/>
          </ac:picMkLst>
        </pc:picChg>
        <pc:picChg chg="mod">
          <ac:chgData name="Julie BESSON" userId="293d892a-caca-4cb1-a6da-f0431e44d74d" providerId="ADAL" clId="{C991B289-E4D6-4C46-BBB3-9B7D434D9106}" dt="2026-01-25T13:05:33.538" v="12208" actId="1076"/>
          <ac:picMkLst>
            <pc:docMk/>
            <pc:sldMk cId="2510832300" sldId="1749"/>
            <ac:picMk id="14" creationId="{89680E8D-2B2E-4E8F-A4E0-60CD911AD637}"/>
          </ac:picMkLst>
        </pc:picChg>
        <pc:picChg chg="mod">
          <ac:chgData name="Julie BESSON" userId="293d892a-caca-4cb1-a6da-f0431e44d74d" providerId="ADAL" clId="{C991B289-E4D6-4C46-BBB3-9B7D434D9106}" dt="2026-01-25T13:05:49.527" v="12214" actId="1076"/>
          <ac:picMkLst>
            <pc:docMk/>
            <pc:sldMk cId="2510832300" sldId="1749"/>
            <ac:picMk id="20" creationId="{E2595675-77F8-4F9A-A4F3-52B2188813AC}"/>
          </ac:picMkLst>
        </pc:picChg>
        <pc:picChg chg="mod">
          <ac:chgData name="Julie BESSON" userId="293d892a-caca-4cb1-a6da-f0431e44d74d" providerId="ADAL" clId="{C991B289-E4D6-4C46-BBB3-9B7D434D9106}" dt="2026-01-25T13:06:16.059" v="12224" actId="688"/>
          <ac:picMkLst>
            <pc:docMk/>
            <pc:sldMk cId="2510832300" sldId="1749"/>
            <ac:picMk id="21" creationId="{F6931575-D696-40B4-A3F6-540E54175AFE}"/>
          </ac:picMkLst>
        </pc:picChg>
        <pc:picChg chg="mod">
          <ac:chgData name="Julie BESSON" userId="293d892a-caca-4cb1-a6da-f0431e44d74d" providerId="ADAL" clId="{C991B289-E4D6-4C46-BBB3-9B7D434D9106}" dt="2026-01-25T13:05:47.371" v="12213" actId="1076"/>
          <ac:picMkLst>
            <pc:docMk/>
            <pc:sldMk cId="2510832300" sldId="1749"/>
            <ac:picMk id="22" creationId="{FE39461C-28FB-40BA-B433-6E486C195373}"/>
          </ac:picMkLst>
        </pc:picChg>
        <pc:picChg chg="mod">
          <ac:chgData name="Julie BESSON" userId="293d892a-caca-4cb1-a6da-f0431e44d74d" providerId="ADAL" clId="{C991B289-E4D6-4C46-BBB3-9B7D434D9106}" dt="2026-01-25T13:05:41.572" v="12210" actId="1076"/>
          <ac:picMkLst>
            <pc:docMk/>
            <pc:sldMk cId="2510832300" sldId="1749"/>
            <ac:picMk id="24" creationId="{9B354FAB-D168-4864-9A7C-9CABE8552A9B}"/>
          </ac:picMkLst>
        </pc:picChg>
        <pc:picChg chg="mod">
          <ac:chgData name="Julie BESSON" userId="293d892a-caca-4cb1-a6da-f0431e44d74d" providerId="ADAL" clId="{C991B289-E4D6-4C46-BBB3-9B7D434D9106}" dt="2026-01-25T13:06:28.165" v="12225" actId="1076"/>
          <ac:picMkLst>
            <pc:docMk/>
            <pc:sldMk cId="2510832300" sldId="1749"/>
            <ac:picMk id="27" creationId="{6289E5B5-9CB7-41B8-914C-A1C746271089}"/>
          </ac:picMkLst>
        </pc:picChg>
        <pc:picChg chg="add mod">
          <ac:chgData name="Julie BESSON" userId="293d892a-caca-4cb1-a6da-f0431e44d74d" providerId="ADAL" clId="{C991B289-E4D6-4C46-BBB3-9B7D434D9106}" dt="2026-01-25T09:44:44.727" v="910" actId="1076"/>
          <ac:picMkLst>
            <pc:docMk/>
            <pc:sldMk cId="2510832300" sldId="1749"/>
            <ac:picMk id="28" creationId="{A55C87E9-D6EA-4858-938C-D554E5FA494B}"/>
          </ac:picMkLst>
        </pc:picChg>
        <pc:picChg chg="add">
          <ac:chgData name="Julie BESSON" userId="293d892a-caca-4cb1-a6da-f0431e44d74d" providerId="ADAL" clId="{C991B289-E4D6-4C46-BBB3-9B7D434D9106}" dt="2026-01-25T10:47:05.485" v="5304"/>
          <ac:picMkLst>
            <pc:docMk/>
            <pc:sldMk cId="2510832300" sldId="1749"/>
            <ac:picMk id="29" creationId="{37DFF54D-17AE-4609-A577-FF2831DA5B6A}"/>
          </ac:picMkLst>
        </pc:picChg>
        <pc:picChg chg="mod">
          <ac:chgData name="Julie BESSON" userId="293d892a-caca-4cb1-a6da-f0431e44d74d" providerId="ADAL" clId="{C991B289-E4D6-4C46-BBB3-9B7D434D9106}" dt="2026-01-25T13:05:19.089" v="12204" actId="1076"/>
          <ac:picMkLst>
            <pc:docMk/>
            <pc:sldMk cId="2510832300" sldId="1749"/>
            <ac:picMk id="30" creationId="{7770E323-94B6-4ABF-BA95-1C5A3C8033AF}"/>
          </ac:picMkLst>
        </pc:picChg>
      </pc:sldChg>
      <pc:sldChg chg="addSp delSp modSp mod">
        <pc:chgData name="Julie BESSON" userId="293d892a-caca-4cb1-a6da-f0431e44d74d" providerId="ADAL" clId="{C991B289-E4D6-4C46-BBB3-9B7D434D9106}" dt="2026-01-25T14:07:44.366" v="13856" actId="478"/>
        <pc:sldMkLst>
          <pc:docMk/>
          <pc:sldMk cId="143112935" sldId="1750"/>
        </pc:sldMkLst>
        <pc:spChg chg="mod">
          <ac:chgData name="Julie BESSON" userId="293d892a-caca-4cb1-a6da-f0431e44d74d" providerId="ADAL" clId="{C991B289-E4D6-4C46-BBB3-9B7D434D9106}" dt="2026-01-25T10:07:51.363" v="3507" actId="313"/>
          <ac:spMkLst>
            <pc:docMk/>
            <pc:sldMk cId="143112935" sldId="1750"/>
            <ac:spMk id="4" creationId="{68F1FAE6-913D-4E82-90CF-D2C040B9D2DD}"/>
          </ac:spMkLst>
        </pc:spChg>
        <pc:spChg chg="mod">
          <ac:chgData name="Julie BESSON" userId="293d892a-caca-4cb1-a6da-f0431e44d74d" providerId="ADAL" clId="{C991B289-E4D6-4C46-BBB3-9B7D434D9106}" dt="2026-01-25T13:21:45.801" v="12731" actId="20577"/>
          <ac:spMkLst>
            <pc:docMk/>
            <pc:sldMk cId="143112935" sldId="1750"/>
            <ac:spMk id="11" creationId="{16D2121A-E463-4462-9D96-AA73DAE6BD23}"/>
          </ac:spMkLst>
        </pc:spChg>
        <pc:spChg chg="mod">
          <ac:chgData name="Julie BESSON" userId="293d892a-caca-4cb1-a6da-f0431e44d74d" providerId="ADAL" clId="{C991B289-E4D6-4C46-BBB3-9B7D434D9106}" dt="2026-01-25T13:12:23.127" v="12297" actId="1076"/>
          <ac:spMkLst>
            <pc:docMk/>
            <pc:sldMk cId="143112935" sldId="1750"/>
            <ac:spMk id="12" creationId="{7E365BCA-F2E1-409E-B3CE-49A305C8CDDB}"/>
          </ac:spMkLst>
        </pc:spChg>
        <pc:spChg chg="add mod">
          <ac:chgData name="Julie BESSON" userId="293d892a-caca-4cb1-a6da-f0431e44d74d" providerId="ADAL" clId="{C991B289-E4D6-4C46-BBB3-9B7D434D9106}" dt="2026-01-25T13:12:17.007" v="12296" actId="1076"/>
          <ac:spMkLst>
            <pc:docMk/>
            <pc:sldMk cId="143112935" sldId="1750"/>
            <ac:spMk id="15" creationId="{D609F493-2FE8-4B44-8FB9-5E11F8BF4502}"/>
          </ac:spMkLst>
        </pc:spChg>
        <pc:spChg chg="mod">
          <ac:chgData name="Julie BESSON" userId="293d892a-caca-4cb1-a6da-f0431e44d74d" providerId="ADAL" clId="{C991B289-E4D6-4C46-BBB3-9B7D434D9106}" dt="2026-01-25T13:12:23.127" v="12297" actId="1076"/>
          <ac:spMkLst>
            <pc:docMk/>
            <pc:sldMk cId="143112935" sldId="1750"/>
            <ac:spMk id="17" creationId="{EEFB0529-B166-4E5F-B550-4417B28D421A}"/>
          </ac:spMkLst>
        </pc:spChg>
        <pc:spChg chg="add">
          <ac:chgData name="Julie BESSON" userId="293d892a-caca-4cb1-a6da-f0431e44d74d" providerId="ADAL" clId="{C991B289-E4D6-4C46-BBB3-9B7D434D9106}" dt="2026-01-25T13:10:39.834" v="12277"/>
          <ac:spMkLst>
            <pc:docMk/>
            <pc:sldMk cId="143112935" sldId="1750"/>
            <ac:spMk id="26" creationId="{ABCC4C15-BF4C-4F03-880D-84018C524BF7}"/>
          </ac:spMkLst>
        </pc:spChg>
        <pc:spChg chg="mod">
          <ac:chgData name="Julie BESSON" userId="293d892a-caca-4cb1-a6da-f0431e44d74d" providerId="ADAL" clId="{C991B289-E4D6-4C46-BBB3-9B7D434D9106}" dt="2026-01-25T13:11:01.648" v="12281" actId="1076"/>
          <ac:spMkLst>
            <pc:docMk/>
            <pc:sldMk cId="143112935" sldId="1750"/>
            <ac:spMk id="30" creationId="{AD15F454-F9AD-4B56-A82C-B5617214AF3D}"/>
          </ac:spMkLst>
        </pc:spChg>
        <pc:grpChg chg="add mod ord">
          <ac:chgData name="Julie BESSON" userId="293d892a-caca-4cb1-a6da-f0431e44d74d" providerId="ADAL" clId="{C991B289-E4D6-4C46-BBB3-9B7D434D9106}" dt="2026-01-25T13:21:14.262" v="12696" actId="167"/>
          <ac:grpSpMkLst>
            <pc:docMk/>
            <pc:sldMk cId="143112935" sldId="1750"/>
            <ac:grpSpMk id="3" creationId="{99DA1243-39B3-4CB0-A760-B72410CE82DD}"/>
          </ac:grpSpMkLst>
        </pc:grpChg>
        <pc:grpChg chg="add mod">
          <ac:chgData name="Julie BESSON" userId="293d892a-caca-4cb1-a6da-f0431e44d74d" providerId="ADAL" clId="{C991B289-E4D6-4C46-BBB3-9B7D434D9106}" dt="2026-01-25T13:12:23.127" v="12297" actId="1076"/>
          <ac:grpSpMkLst>
            <pc:docMk/>
            <pc:sldMk cId="143112935" sldId="1750"/>
            <ac:grpSpMk id="19" creationId="{FC5C14BE-BCCA-4974-A637-BCC6378DEF08}"/>
          </ac:grpSpMkLst>
        </pc:grpChg>
        <pc:grpChg chg="add mod">
          <ac:chgData name="Julie BESSON" userId="293d892a-caca-4cb1-a6da-f0431e44d74d" providerId="ADAL" clId="{C991B289-E4D6-4C46-BBB3-9B7D434D9106}" dt="2026-01-25T13:12:23.127" v="12297" actId="1076"/>
          <ac:grpSpMkLst>
            <pc:docMk/>
            <pc:sldMk cId="143112935" sldId="1750"/>
            <ac:grpSpMk id="23" creationId="{7E7B61E7-32C5-4180-BDD0-BE80F1B58311}"/>
          </ac:grpSpMkLst>
        </pc:grpChg>
        <pc:grpChg chg="add mod">
          <ac:chgData name="Julie BESSON" userId="293d892a-caca-4cb1-a6da-f0431e44d74d" providerId="ADAL" clId="{C991B289-E4D6-4C46-BBB3-9B7D434D9106}" dt="2026-01-25T13:12:17.007" v="12296" actId="1076"/>
          <ac:grpSpMkLst>
            <pc:docMk/>
            <pc:sldMk cId="143112935" sldId="1750"/>
            <ac:grpSpMk id="28" creationId="{FC7788E3-B88F-4FA4-A0D3-BA4976E07A3C}"/>
          </ac:grpSpMkLst>
        </pc:grpChg>
        <pc:grpChg chg="add mod">
          <ac:chgData name="Julie BESSON" userId="293d892a-caca-4cb1-a6da-f0431e44d74d" providerId="ADAL" clId="{C991B289-E4D6-4C46-BBB3-9B7D434D9106}" dt="2026-01-25T13:12:17.007" v="12296" actId="1076"/>
          <ac:grpSpMkLst>
            <pc:docMk/>
            <pc:sldMk cId="143112935" sldId="1750"/>
            <ac:grpSpMk id="31" creationId="{40B527D4-E9C7-4AA8-8247-4E5C2B33BC4B}"/>
          </ac:grpSpMkLst>
        </pc:grpChg>
        <pc:grpChg chg="add mod">
          <ac:chgData name="Julie BESSON" userId="293d892a-caca-4cb1-a6da-f0431e44d74d" providerId="ADAL" clId="{C991B289-E4D6-4C46-BBB3-9B7D434D9106}" dt="2026-01-25T13:12:23.127" v="12297" actId="1076"/>
          <ac:grpSpMkLst>
            <pc:docMk/>
            <pc:sldMk cId="143112935" sldId="1750"/>
            <ac:grpSpMk id="34" creationId="{88BE074A-DBD3-4923-96B7-0C7955182F5B}"/>
          </ac:grpSpMkLst>
        </pc:grpChg>
        <pc:grpChg chg="add mod">
          <ac:chgData name="Julie BESSON" userId="293d892a-caca-4cb1-a6da-f0431e44d74d" providerId="ADAL" clId="{C991B289-E4D6-4C46-BBB3-9B7D434D9106}" dt="2026-01-25T13:12:23.127" v="12297" actId="1076"/>
          <ac:grpSpMkLst>
            <pc:docMk/>
            <pc:sldMk cId="143112935" sldId="1750"/>
            <ac:grpSpMk id="38" creationId="{97282CDD-D9ED-4979-B88D-CA4DB4A082D4}"/>
          </ac:grpSpMkLst>
        </pc:grpChg>
        <pc:picChg chg="mod modCrop">
          <ac:chgData name="Julie BESSON" userId="293d892a-caca-4cb1-a6da-f0431e44d74d" providerId="ADAL" clId="{C991B289-E4D6-4C46-BBB3-9B7D434D9106}" dt="2026-01-25T13:21:10.138" v="12695" actId="164"/>
          <ac:picMkLst>
            <pc:docMk/>
            <pc:sldMk cId="143112935" sldId="1750"/>
            <ac:picMk id="6" creationId="{28287FA0-CD3F-46C8-94BA-8E0B36E16711}"/>
          </ac:picMkLst>
        </pc:picChg>
        <pc:picChg chg="mod">
          <ac:chgData name="Julie BESSON" userId="293d892a-caca-4cb1-a6da-f0431e44d74d" providerId="ADAL" clId="{C991B289-E4D6-4C46-BBB3-9B7D434D9106}" dt="2026-01-25T13:21:49.641" v="12732" actId="1076"/>
          <ac:picMkLst>
            <pc:docMk/>
            <pc:sldMk cId="143112935" sldId="1750"/>
            <ac:picMk id="10" creationId="{77212514-61F6-41C9-B474-A7354E1B9B8C}"/>
          </ac:picMkLst>
        </pc:picChg>
        <pc:picChg chg="add mod">
          <ac:chgData name="Julie BESSON" userId="293d892a-caca-4cb1-a6da-f0431e44d74d" providerId="ADAL" clId="{C991B289-E4D6-4C46-BBB3-9B7D434D9106}" dt="2026-01-25T13:12:27.280" v="12299" actId="1076"/>
          <ac:picMkLst>
            <pc:docMk/>
            <pc:sldMk cId="143112935" sldId="1750"/>
            <ac:picMk id="13" creationId="{F34B70C1-95E4-4185-A889-64BE251C6594}"/>
          </ac:picMkLst>
        </pc:picChg>
        <pc:picChg chg="mod">
          <ac:chgData name="Julie BESSON" userId="293d892a-caca-4cb1-a6da-f0431e44d74d" providerId="ADAL" clId="{C991B289-E4D6-4C46-BBB3-9B7D434D9106}" dt="2026-01-25T13:12:23.127" v="12297" actId="1076"/>
          <ac:picMkLst>
            <pc:docMk/>
            <pc:sldMk cId="143112935" sldId="1750"/>
            <ac:picMk id="14" creationId="{89680E8D-2B2E-4E8F-A4E0-60CD911AD637}"/>
          </ac:picMkLst>
        </pc:picChg>
        <pc:picChg chg="add del">
          <ac:chgData name="Julie BESSON" userId="293d892a-caca-4cb1-a6da-f0431e44d74d" providerId="ADAL" clId="{C991B289-E4D6-4C46-BBB3-9B7D434D9106}" dt="2026-01-25T14:07:44.366" v="13856" actId="478"/>
          <ac:picMkLst>
            <pc:docMk/>
            <pc:sldMk cId="143112935" sldId="1750"/>
            <ac:picMk id="16" creationId="{5353F04F-2126-4D3B-87FE-57D8284B31E7}"/>
          </ac:picMkLst>
        </pc:picChg>
        <pc:picChg chg="add mod">
          <ac:chgData name="Julie BESSON" userId="293d892a-caca-4cb1-a6da-f0431e44d74d" providerId="ADAL" clId="{C991B289-E4D6-4C46-BBB3-9B7D434D9106}" dt="2026-01-25T13:12:17.007" v="12296" actId="1076"/>
          <ac:picMkLst>
            <pc:docMk/>
            <pc:sldMk cId="143112935" sldId="1750"/>
            <ac:picMk id="18" creationId="{6E85E6A2-5378-480E-97C1-AC3761E50D71}"/>
          </ac:picMkLst>
        </pc:picChg>
        <pc:picChg chg="mod">
          <ac:chgData name="Julie BESSON" userId="293d892a-caca-4cb1-a6da-f0431e44d74d" providerId="ADAL" clId="{C991B289-E4D6-4C46-BBB3-9B7D434D9106}" dt="2026-01-25T13:12:23.127" v="12297" actId="1076"/>
          <ac:picMkLst>
            <pc:docMk/>
            <pc:sldMk cId="143112935" sldId="1750"/>
            <ac:picMk id="21" creationId="{F6931575-D696-40B4-A3F6-540E54175AFE}"/>
          </ac:picMkLst>
        </pc:picChg>
        <pc:picChg chg="mod">
          <ac:chgData name="Julie BESSON" userId="293d892a-caca-4cb1-a6da-f0431e44d74d" providerId="ADAL" clId="{C991B289-E4D6-4C46-BBB3-9B7D434D9106}" dt="2026-01-25T13:12:23.127" v="12297" actId="1076"/>
          <ac:picMkLst>
            <pc:docMk/>
            <pc:sldMk cId="143112935" sldId="1750"/>
            <ac:picMk id="27" creationId="{6289E5B5-9CB7-41B8-914C-A1C746271089}"/>
          </ac:picMkLst>
        </pc:picChg>
        <pc:picChg chg="add mod">
          <ac:chgData name="Julie BESSON" userId="293d892a-caca-4cb1-a6da-f0431e44d74d" providerId="ADAL" clId="{C991B289-E4D6-4C46-BBB3-9B7D434D9106}" dt="2026-01-25T13:12:23.127" v="12297" actId="1076"/>
          <ac:picMkLst>
            <pc:docMk/>
            <pc:sldMk cId="143112935" sldId="1750"/>
            <ac:picMk id="37" creationId="{8A8834BD-4870-48B2-B5DC-D5D1A4351D74}"/>
          </ac:picMkLst>
        </pc:picChg>
        <pc:picChg chg="add mod">
          <ac:chgData name="Julie BESSON" userId="293d892a-caca-4cb1-a6da-f0431e44d74d" providerId="ADAL" clId="{C991B289-E4D6-4C46-BBB3-9B7D434D9106}" dt="2026-01-25T13:12:23.127" v="12297" actId="1076"/>
          <ac:picMkLst>
            <pc:docMk/>
            <pc:sldMk cId="143112935" sldId="1750"/>
            <ac:picMk id="41" creationId="{D463016B-2DBA-480F-92DC-6C7E3519A1BC}"/>
          </ac:picMkLst>
        </pc:picChg>
        <pc:picChg chg="add mod modCrop">
          <ac:chgData name="Julie BESSON" userId="293d892a-caca-4cb1-a6da-f0431e44d74d" providerId="ADAL" clId="{C991B289-E4D6-4C46-BBB3-9B7D434D9106}" dt="2026-01-25T13:21:10.138" v="12695" actId="164"/>
          <ac:picMkLst>
            <pc:docMk/>
            <pc:sldMk cId="143112935" sldId="1750"/>
            <ac:picMk id="42" creationId="{FE8B0552-D213-4291-9C6B-51B16BF8670C}"/>
          </ac:picMkLst>
        </pc:picChg>
      </pc:sldChg>
      <pc:sldChg chg="del">
        <pc:chgData name="Julie BESSON" userId="293d892a-caca-4cb1-a6da-f0431e44d74d" providerId="ADAL" clId="{C991B289-E4D6-4C46-BBB3-9B7D434D9106}" dt="2026-01-25T10:19:31.389" v="4130" actId="2696"/>
        <pc:sldMkLst>
          <pc:docMk/>
          <pc:sldMk cId="3568163524" sldId="1751"/>
        </pc:sldMkLst>
      </pc:sldChg>
      <pc:sldChg chg="del">
        <pc:chgData name="Julie BESSON" userId="293d892a-caca-4cb1-a6da-f0431e44d74d" providerId="ADAL" clId="{C991B289-E4D6-4C46-BBB3-9B7D434D9106}" dt="2026-01-25T10:16:52.417" v="4074" actId="2696"/>
        <pc:sldMkLst>
          <pc:docMk/>
          <pc:sldMk cId="1883897258" sldId="1752"/>
        </pc:sldMkLst>
      </pc:sldChg>
      <pc:sldChg chg="addSp modSp mod">
        <pc:chgData name="Julie BESSON" userId="293d892a-caca-4cb1-a6da-f0431e44d74d" providerId="ADAL" clId="{C991B289-E4D6-4C46-BBB3-9B7D434D9106}" dt="2026-01-25T13:38:57.897" v="13538" actId="14100"/>
        <pc:sldMkLst>
          <pc:docMk/>
          <pc:sldMk cId="3999021302" sldId="1753"/>
        </pc:sldMkLst>
        <pc:spChg chg="mod">
          <ac:chgData name="Julie BESSON" userId="293d892a-caca-4cb1-a6da-f0431e44d74d" providerId="ADAL" clId="{C991B289-E4D6-4C46-BBB3-9B7D434D9106}" dt="2026-01-25T10:48:10.210" v="5335" actId="20577"/>
          <ac:spMkLst>
            <pc:docMk/>
            <pc:sldMk cId="3999021302" sldId="1753"/>
            <ac:spMk id="8" creationId="{CAA08C99-0DFD-4C29-A8FA-67600A4CD199}"/>
          </ac:spMkLst>
        </pc:spChg>
        <pc:spChg chg="add">
          <ac:chgData name="Julie BESSON" userId="293d892a-caca-4cb1-a6da-f0431e44d74d" providerId="ADAL" clId="{C991B289-E4D6-4C46-BBB3-9B7D434D9106}" dt="2026-01-25T13:13:37.117" v="12316"/>
          <ac:spMkLst>
            <pc:docMk/>
            <pc:sldMk cId="3999021302" sldId="1753"/>
            <ac:spMk id="10" creationId="{574F8D02-F3E5-4350-A9F4-C60727CC56AC}"/>
          </ac:spMkLst>
        </pc:spChg>
        <pc:spChg chg="mod">
          <ac:chgData name="Julie BESSON" userId="293d892a-caca-4cb1-a6da-f0431e44d74d" providerId="ADAL" clId="{C991B289-E4D6-4C46-BBB3-9B7D434D9106}" dt="2026-01-25T13:38:57.897" v="13538" actId="14100"/>
          <ac:spMkLst>
            <pc:docMk/>
            <pc:sldMk cId="3999021302" sldId="1753"/>
            <ac:spMk id="17" creationId="{B57908DA-B41D-4CF9-BAE6-E80D1FBC0ACA}"/>
          </ac:spMkLst>
        </pc:spChg>
        <pc:spChg chg="mod">
          <ac:chgData name="Julie BESSON" userId="293d892a-caca-4cb1-a6da-f0431e44d74d" providerId="ADAL" clId="{C991B289-E4D6-4C46-BBB3-9B7D434D9106}" dt="2026-01-25T13:38:44.153" v="13537" actId="1076"/>
          <ac:spMkLst>
            <pc:docMk/>
            <pc:sldMk cId="3999021302" sldId="1753"/>
            <ac:spMk id="35" creationId="{846C7A00-5DC2-40CA-8C75-64619A45BCCD}"/>
          </ac:spMkLst>
        </pc:spChg>
        <pc:picChg chg="add">
          <ac:chgData name="Julie BESSON" userId="293d892a-caca-4cb1-a6da-f0431e44d74d" providerId="ADAL" clId="{C991B289-E4D6-4C46-BBB3-9B7D434D9106}" dt="2026-01-25T10:48:01.573" v="5329"/>
          <ac:picMkLst>
            <pc:docMk/>
            <pc:sldMk cId="3999021302" sldId="1753"/>
            <ac:picMk id="9" creationId="{7E42BA73-4CD7-4941-B2E7-B6E4827434B2}"/>
          </ac:picMkLst>
        </pc:picChg>
        <pc:picChg chg="mod modCrop">
          <ac:chgData name="Julie BESSON" userId="293d892a-caca-4cb1-a6da-f0431e44d74d" providerId="ADAL" clId="{C991B289-E4D6-4C46-BBB3-9B7D434D9106}" dt="2026-01-25T13:38:44.153" v="13537" actId="1076"/>
          <ac:picMkLst>
            <pc:docMk/>
            <pc:sldMk cId="3999021302" sldId="1753"/>
            <ac:picMk id="20" creationId="{F1D6D63D-E954-45E1-B784-D375002EF5F6}"/>
          </ac:picMkLst>
        </pc:picChg>
        <pc:picChg chg="mod">
          <ac:chgData name="Julie BESSON" userId="293d892a-caca-4cb1-a6da-f0431e44d74d" providerId="ADAL" clId="{C991B289-E4D6-4C46-BBB3-9B7D434D9106}" dt="2026-01-25T13:38:44.153" v="13537" actId="1076"/>
          <ac:picMkLst>
            <pc:docMk/>
            <pc:sldMk cId="3999021302" sldId="1753"/>
            <ac:picMk id="36" creationId="{712F1AA7-656E-4B31-BE13-2DF115B0AA66}"/>
          </ac:picMkLst>
        </pc:picChg>
      </pc:sldChg>
      <pc:sldChg chg="addSp delSp modSp mod">
        <pc:chgData name="Julie BESSON" userId="293d892a-caca-4cb1-a6da-f0431e44d74d" providerId="ADAL" clId="{C991B289-E4D6-4C46-BBB3-9B7D434D9106}" dt="2026-01-25T14:07:37.581" v="13854" actId="478"/>
        <pc:sldMkLst>
          <pc:docMk/>
          <pc:sldMk cId="2970336411" sldId="1754"/>
        </pc:sldMkLst>
        <pc:spChg chg="mod">
          <ac:chgData name="Julie BESSON" userId="293d892a-caca-4cb1-a6da-f0431e44d74d" providerId="ADAL" clId="{C991B289-E4D6-4C46-BBB3-9B7D434D9106}" dt="2026-01-25T10:47:04.026" v="5303" actId="313"/>
          <ac:spMkLst>
            <pc:docMk/>
            <pc:sldMk cId="2970336411" sldId="1754"/>
            <ac:spMk id="2" creationId="{F1C10D1F-D313-AA6B-ADA6-2851C6FBF2CF}"/>
          </ac:spMkLst>
        </pc:spChg>
        <pc:spChg chg="add mod">
          <ac:chgData name="Julie BESSON" userId="293d892a-caca-4cb1-a6da-f0431e44d74d" providerId="ADAL" clId="{C991B289-E4D6-4C46-BBB3-9B7D434D9106}" dt="2026-01-25T13:04:58.840" v="12202" actId="113"/>
          <ac:spMkLst>
            <pc:docMk/>
            <pc:sldMk cId="2970336411" sldId="1754"/>
            <ac:spMk id="4" creationId="{3480D19C-A165-42FD-BD29-CA2C9C7D48D4}"/>
          </ac:spMkLst>
        </pc:spChg>
        <pc:spChg chg="add del mod">
          <ac:chgData name="Julie BESSON" userId="293d892a-caca-4cb1-a6da-f0431e44d74d" providerId="ADAL" clId="{C991B289-E4D6-4C46-BBB3-9B7D434D9106}" dt="2026-01-25T09:30:19.072" v="100" actId="478"/>
          <ac:spMkLst>
            <pc:docMk/>
            <pc:sldMk cId="2970336411" sldId="1754"/>
            <ac:spMk id="5" creationId="{5CE9DEA2-668F-4D69-A42D-890970C4CC1A}"/>
          </ac:spMkLst>
        </pc:spChg>
        <pc:spChg chg="add mod">
          <ac:chgData name="Julie BESSON" userId="293d892a-caca-4cb1-a6da-f0431e44d74d" providerId="ADAL" clId="{C991B289-E4D6-4C46-BBB3-9B7D434D9106}" dt="2026-01-25T09:39:16.908" v="611" actId="404"/>
          <ac:spMkLst>
            <pc:docMk/>
            <pc:sldMk cId="2970336411" sldId="1754"/>
            <ac:spMk id="8" creationId="{C9A1F800-AE58-41BD-8E3F-8AFB7ECF9C24}"/>
          </ac:spMkLst>
        </pc:spChg>
        <pc:spChg chg="add mod">
          <ac:chgData name="Julie BESSON" userId="293d892a-caca-4cb1-a6da-f0431e44d74d" providerId="ADAL" clId="{C991B289-E4D6-4C46-BBB3-9B7D434D9106}" dt="2026-01-25T09:39:28.345" v="616" actId="1076"/>
          <ac:spMkLst>
            <pc:docMk/>
            <pc:sldMk cId="2970336411" sldId="1754"/>
            <ac:spMk id="10" creationId="{6A41A1FE-06F5-4305-9A7E-2C6186E0D16D}"/>
          </ac:spMkLst>
        </pc:spChg>
        <pc:spChg chg="add mod">
          <ac:chgData name="Julie BESSON" userId="293d892a-caca-4cb1-a6da-f0431e44d74d" providerId="ADAL" clId="{C991B289-E4D6-4C46-BBB3-9B7D434D9106}" dt="2026-01-25T09:37:31.470" v="427" actId="164"/>
          <ac:spMkLst>
            <pc:docMk/>
            <pc:sldMk cId="2970336411" sldId="1754"/>
            <ac:spMk id="11" creationId="{80B2F29C-B348-4C00-8093-3E6053D2B7D1}"/>
          </ac:spMkLst>
        </pc:spChg>
        <pc:spChg chg="add mod">
          <ac:chgData name="Julie BESSON" userId="293d892a-caca-4cb1-a6da-f0431e44d74d" providerId="ADAL" clId="{C991B289-E4D6-4C46-BBB3-9B7D434D9106}" dt="2026-01-25T10:25:18.005" v="4254" actId="5793"/>
          <ac:spMkLst>
            <pc:docMk/>
            <pc:sldMk cId="2970336411" sldId="1754"/>
            <ac:spMk id="13" creationId="{0F0F4B65-D671-4BC2-B907-30DA8D9462A1}"/>
          </ac:spMkLst>
        </pc:spChg>
        <pc:spChg chg="add">
          <ac:chgData name="Julie BESSON" userId="293d892a-caca-4cb1-a6da-f0431e44d74d" providerId="ADAL" clId="{C991B289-E4D6-4C46-BBB3-9B7D434D9106}" dt="2026-01-25T13:12:46.377" v="12304"/>
          <ac:spMkLst>
            <pc:docMk/>
            <pc:sldMk cId="2970336411" sldId="1754"/>
            <ac:spMk id="17" creationId="{24A286EF-3DCD-4C8A-9788-7BCCE365B0F8}"/>
          </ac:spMkLst>
        </pc:spChg>
        <pc:spChg chg="del">
          <ac:chgData name="Julie BESSON" userId="293d892a-caca-4cb1-a6da-f0431e44d74d" providerId="ADAL" clId="{C991B289-E4D6-4C46-BBB3-9B7D434D9106}" dt="2026-01-25T09:29:55.302" v="95" actId="478"/>
          <ac:spMkLst>
            <pc:docMk/>
            <pc:sldMk cId="2970336411" sldId="1754"/>
            <ac:spMk id="20" creationId="{B2F525EF-3765-4346-AE92-77E76C9F2030}"/>
          </ac:spMkLst>
        </pc:spChg>
        <pc:grpChg chg="add mod">
          <ac:chgData name="Julie BESSON" userId="293d892a-caca-4cb1-a6da-f0431e44d74d" providerId="ADAL" clId="{C991B289-E4D6-4C46-BBB3-9B7D434D9106}" dt="2026-01-25T09:37:31.470" v="427" actId="164"/>
          <ac:grpSpMkLst>
            <pc:docMk/>
            <pc:sldMk cId="2970336411" sldId="1754"/>
            <ac:grpSpMk id="9" creationId="{A28B0ADB-22D0-43B9-B9E0-5750340C6414}"/>
          </ac:grpSpMkLst>
        </pc:grpChg>
        <pc:grpChg chg="add del mod">
          <ac:chgData name="Julie BESSON" userId="293d892a-caca-4cb1-a6da-f0431e44d74d" providerId="ADAL" clId="{C991B289-E4D6-4C46-BBB3-9B7D434D9106}" dt="2026-01-25T13:04:18.834" v="12197" actId="478"/>
          <ac:grpSpMkLst>
            <pc:docMk/>
            <pc:sldMk cId="2970336411" sldId="1754"/>
            <ac:grpSpMk id="12" creationId="{F7BA554B-C5C2-4EE6-89D3-60315BFE6886}"/>
          </ac:grpSpMkLst>
        </pc:grpChg>
        <pc:picChg chg="add mod">
          <ac:chgData name="Julie BESSON" userId="293d892a-caca-4cb1-a6da-f0431e44d74d" providerId="ADAL" clId="{C991B289-E4D6-4C46-BBB3-9B7D434D9106}" dt="2026-01-25T09:37:17.166" v="425" actId="164"/>
          <ac:picMkLst>
            <pc:docMk/>
            <pc:sldMk cId="2970336411" sldId="1754"/>
            <ac:picMk id="6" creationId="{16EADD8C-B1B4-42D3-A489-7B9D2E5DCA5F}"/>
          </ac:picMkLst>
        </pc:picChg>
        <pc:picChg chg="add mod">
          <ac:chgData name="Julie BESSON" userId="293d892a-caca-4cb1-a6da-f0431e44d74d" providerId="ADAL" clId="{C991B289-E4D6-4C46-BBB3-9B7D434D9106}" dt="2026-01-25T13:04:20.646" v="12198" actId="1076"/>
          <ac:picMkLst>
            <pc:docMk/>
            <pc:sldMk cId="2970336411" sldId="1754"/>
            <ac:picMk id="14" creationId="{1DBCE26E-ABFC-4CA7-B194-9D2E9B6BB5A5}"/>
          </ac:picMkLst>
        </pc:picChg>
        <pc:picChg chg="add del">
          <ac:chgData name="Julie BESSON" userId="293d892a-caca-4cb1-a6da-f0431e44d74d" providerId="ADAL" clId="{C991B289-E4D6-4C46-BBB3-9B7D434D9106}" dt="2026-01-25T14:07:37.581" v="13854" actId="478"/>
          <ac:picMkLst>
            <pc:docMk/>
            <pc:sldMk cId="2970336411" sldId="1754"/>
            <ac:picMk id="15" creationId="{99AFDA33-28D9-4021-9342-16B6A53029CF}"/>
          </ac:picMkLst>
        </pc:picChg>
      </pc:sldChg>
      <pc:sldChg chg="addSp delSp modSp mod">
        <pc:chgData name="Julie BESSON" userId="293d892a-caca-4cb1-a6da-f0431e44d74d" providerId="ADAL" clId="{C991B289-E4D6-4C46-BBB3-9B7D434D9106}" dt="2026-01-25T14:07:42.093" v="13855" actId="478"/>
        <pc:sldMkLst>
          <pc:docMk/>
          <pc:sldMk cId="1953851397" sldId="1755"/>
        </pc:sldMkLst>
        <pc:spChg chg="mod">
          <ac:chgData name="Julie BESSON" userId="293d892a-caca-4cb1-a6da-f0431e44d74d" providerId="ADAL" clId="{C991B289-E4D6-4C46-BBB3-9B7D434D9106}" dt="2026-01-25T10:47:17.552" v="5307" actId="2711"/>
          <ac:spMkLst>
            <pc:docMk/>
            <pc:sldMk cId="1953851397" sldId="1755"/>
            <ac:spMk id="2" creationId="{F1C10D1F-D313-AA6B-ADA6-2851C6FBF2CF}"/>
          </ac:spMkLst>
        </pc:spChg>
        <pc:spChg chg="mod">
          <ac:chgData name="Julie BESSON" userId="293d892a-caca-4cb1-a6da-f0431e44d74d" providerId="ADAL" clId="{C991B289-E4D6-4C46-BBB3-9B7D434D9106}" dt="2026-01-25T13:08:59.346" v="12246" actId="20577"/>
          <ac:spMkLst>
            <pc:docMk/>
            <pc:sldMk cId="1953851397" sldId="1755"/>
            <ac:spMk id="4" creationId="{4CBAD55B-3EE2-435E-B2C9-1DB568F65FC3}"/>
          </ac:spMkLst>
        </pc:spChg>
        <pc:spChg chg="add del mod">
          <ac:chgData name="Julie BESSON" userId="293d892a-caca-4cb1-a6da-f0431e44d74d" providerId="ADAL" clId="{C991B289-E4D6-4C46-BBB3-9B7D434D9106}" dt="2026-01-25T09:46:01.862" v="941" actId="478"/>
          <ac:spMkLst>
            <pc:docMk/>
            <pc:sldMk cId="1953851397" sldId="1755"/>
            <ac:spMk id="5" creationId="{7D4E603C-95C9-474C-B685-DF019FCD65D6}"/>
          </ac:spMkLst>
        </pc:spChg>
        <pc:spChg chg="add">
          <ac:chgData name="Julie BESSON" userId="293d892a-caca-4cb1-a6da-f0431e44d74d" providerId="ADAL" clId="{C991B289-E4D6-4C46-BBB3-9B7D434D9106}" dt="2026-01-25T13:12:38.165" v="12300"/>
          <ac:spMkLst>
            <pc:docMk/>
            <pc:sldMk cId="1953851397" sldId="1755"/>
            <ac:spMk id="9" creationId="{75E9DB20-E0E6-4A49-BD53-FBE8D1960358}"/>
          </ac:spMkLst>
        </pc:spChg>
        <pc:picChg chg="add mod modCrop">
          <ac:chgData name="Julie BESSON" userId="293d892a-caca-4cb1-a6da-f0431e44d74d" providerId="ADAL" clId="{C991B289-E4D6-4C46-BBB3-9B7D434D9106}" dt="2026-01-25T13:07:58.941" v="12235" actId="1076"/>
          <ac:picMkLst>
            <pc:docMk/>
            <pc:sldMk cId="1953851397" sldId="1755"/>
            <ac:picMk id="3" creationId="{DA58D306-5BC6-4F0C-8A9B-986F7ED214F6}"/>
          </ac:picMkLst>
        </pc:picChg>
        <pc:picChg chg="add del">
          <ac:chgData name="Julie BESSON" userId="293d892a-caca-4cb1-a6da-f0431e44d74d" providerId="ADAL" clId="{C991B289-E4D6-4C46-BBB3-9B7D434D9106}" dt="2026-01-25T14:07:42.093" v="13855" actId="478"/>
          <ac:picMkLst>
            <pc:docMk/>
            <pc:sldMk cId="1953851397" sldId="1755"/>
            <ac:picMk id="6" creationId="{B1167032-BC3A-423D-8A44-73EE4B933064}"/>
          </ac:picMkLst>
        </pc:picChg>
        <pc:picChg chg="add mod">
          <ac:chgData name="Julie BESSON" userId="293d892a-caca-4cb1-a6da-f0431e44d74d" providerId="ADAL" clId="{C991B289-E4D6-4C46-BBB3-9B7D434D9106}" dt="2026-01-25T13:08:57.170" v="12245" actId="1076"/>
          <ac:picMkLst>
            <pc:docMk/>
            <pc:sldMk cId="1953851397" sldId="1755"/>
            <ac:picMk id="8" creationId="{4870EC27-8DC3-43B6-B33D-38899689324C}"/>
          </ac:picMkLst>
        </pc:picChg>
      </pc:sldChg>
      <pc:sldChg chg="addSp delSp modSp mod">
        <pc:chgData name="Julie BESSON" userId="293d892a-caca-4cb1-a6da-f0431e44d74d" providerId="ADAL" clId="{C991B289-E4D6-4C46-BBB3-9B7D434D9106}" dt="2026-01-25T14:06:21.005" v="13837" actId="478"/>
        <pc:sldMkLst>
          <pc:docMk/>
          <pc:sldMk cId="2030192909" sldId="1757"/>
        </pc:sldMkLst>
        <pc:spChg chg="add del mod">
          <ac:chgData name="Julie BESSON" userId="293d892a-caca-4cb1-a6da-f0431e44d74d" providerId="ADAL" clId="{C991B289-E4D6-4C46-BBB3-9B7D434D9106}" dt="2026-01-25T10:57:50.537" v="5387" actId="478"/>
          <ac:spMkLst>
            <pc:docMk/>
            <pc:sldMk cId="2030192909" sldId="1757"/>
            <ac:spMk id="11" creationId="{BF915CE6-47A1-4F30-ABBC-871789C53EEA}"/>
          </ac:spMkLst>
        </pc:spChg>
        <pc:spChg chg="add del">
          <ac:chgData name="Julie BESSON" userId="293d892a-caca-4cb1-a6da-f0431e44d74d" providerId="ADAL" clId="{C991B289-E4D6-4C46-BBB3-9B7D434D9106}" dt="2026-01-25T10:57:53.913" v="5389" actId="478"/>
          <ac:spMkLst>
            <pc:docMk/>
            <pc:sldMk cId="2030192909" sldId="1757"/>
            <ac:spMk id="32" creationId="{E5029CB2-77A5-4A72-B387-ACCC0B730601}"/>
          </ac:spMkLst>
        </pc:spChg>
        <pc:picChg chg="add mod">
          <ac:chgData name="Julie BESSON" userId="293d892a-caca-4cb1-a6da-f0431e44d74d" providerId="ADAL" clId="{C991B289-E4D6-4C46-BBB3-9B7D434D9106}" dt="2026-01-25T10:58:19.285" v="5396" actId="1076"/>
          <ac:picMkLst>
            <pc:docMk/>
            <pc:sldMk cId="2030192909" sldId="1757"/>
            <ac:picMk id="8" creationId="{C5C10FDB-CBCE-41B3-8429-FFCD8DA1A55C}"/>
          </ac:picMkLst>
        </pc:picChg>
        <pc:picChg chg="add del mod">
          <ac:chgData name="Julie BESSON" userId="293d892a-caca-4cb1-a6da-f0431e44d74d" providerId="ADAL" clId="{C991B289-E4D6-4C46-BBB3-9B7D434D9106}" dt="2026-01-25T10:57:55.506" v="5390" actId="478"/>
          <ac:picMkLst>
            <pc:docMk/>
            <pc:sldMk cId="2030192909" sldId="1757"/>
            <ac:picMk id="27" creationId="{E071A77B-DBB5-476E-B230-82EC792EEF2C}"/>
          </ac:picMkLst>
        </pc:picChg>
        <pc:picChg chg="add del">
          <ac:chgData name="Julie BESSON" userId="293d892a-caca-4cb1-a6da-f0431e44d74d" providerId="ADAL" clId="{C991B289-E4D6-4C46-BBB3-9B7D434D9106}" dt="2026-01-25T14:06:21.005" v="13837" actId="478"/>
          <ac:picMkLst>
            <pc:docMk/>
            <pc:sldMk cId="2030192909" sldId="1757"/>
            <ac:picMk id="30" creationId="{4DE2590C-0AF5-47B4-A413-CBF2559DE233}"/>
          </ac:picMkLst>
        </pc:picChg>
        <pc:picChg chg="add del">
          <ac:chgData name="Julie BESSON" userId="293d892a-caca-4cb1-a6da-f0431e44d74d" providerId="ADAL" clId="{C991B289-E4D6-4C46-BBB3-9B7D434D9106}" dt="2026-01-25T10:58:17.739" v="5395" actId="478"/>
          <ac:picMkLst>
            <pc:docMk/>
            <pc:sldMk cId="2030192909" sldId="1757"/>
            <ac:picMk id="31" creationId="{745EDE4C-A286-4BE4-8540-9408B12F1758}"/>
          </ac:picMkLst>
        </pc:picChg>
        <pc:picChg chg="add">
          <ac:chgData name="Julie BESSON" userId="293d892a-caca-4cb1-a6da-f0431e44d74d" providerId="ADAL" clId="{C991B289-E4D6-4C46-BBB3-9B7D434D9106}" dt="2026-01-25T10:57:47.194" v="5386"/>
          <ac:picMkLst>
            <pc:docMk/>
            <pc:sldMk cId="2030192909" sldId="1757"/>
            <ac:picMk id="33" creationId="{02942DBE-BE54-42DB-8723-0464B9CB48A0}"/>
          </ac:picMkLst>
        </pc:picChg>
      </pc:sldChg>
      <pc:sldChg chg="addSp modSp mod">
        <pc:chgData name="Julie BESSON" userId="293d892a-caca-4cb1-a6da-f0431e44d74d" providerId="ADAL" clId="{C991B289-E4D6-4C46-BBB3-9B7D434D9106}" dt="2026-01-25T11:10:11.860" v="5928" actId="207"/>
        <pc:sldMkLst>
          <pc:docMk/>
          <pc:sldMk cId="2607557518" sldId="1758"/>
        </pc:sldMkLst>
        <pc:spChg chg="mod">
          <ac:chgData name="Julie BESSON" userId="293d892a-caca-4cb1-a6da-f0431e44d74d" providerId="ADAL" clId="{C991B289-E4D6-4C46-BBB3-9B7D434D9106}" dt="2026-01-25T10:45:34.443" v="5267" actId="20577"/>
          <ac:spMkLst>
            <pc:docMk/>
            <pc:sldMk cId="2607557518" sldId="1758"/>
            <ac:spMk id="2" creationId="{25643840-E0DD-4CF8-B0DF-D8033C25D9CF}"/>
          </ac:spMkLst>
        </pc:spChg>
        <pc:spChg chg="mod">
          <ac:chgData name="Julie BESSON" userId="293d892a-caca-4cb1-a6da-f0431e44d74d" providerId="ADAL" clId="{C991B289-E4D6-4C46-BBB3-9B7D434D9106}" dt="2026-01-25T10:45:36.665" v="5268" actId="20577"/>
          <ac:spMkLst>
            <pc:docMk/>
            <pc:sldMk cId="2607557518" sldId="1758"/>
            <ac:spMk id="4" creationId="{A0CB4179-DA7B-444D-B511-AEB36F996439}"/>
          </ac:spMkLst>
        </pc:spChg>
        <pc:spChg chg="mod">
          <ac:chgData name="Julie BESSON" userId="293d892a-caca-4cb1-a6da-f0431e44d74d" providerId="ADAL" clId="{C991B289-E4D6-4C46-BBB3-9B7D434D9106}" dt="2026-01-25T11:10:11.860" v="5928" actId="207"/>
          <ac:spMkLst>
            <pc:docMk/>
            <pc:sldMk cId="2607557518" sldId="1758"/>
            <ac:spMk id="23" creationId="{88D5F819-57A7-4F5C-B61F-326FD737C924}"/>
          </ac:spMkLst>
        </pc:spChg>
        <pc:spChg chg="mod">
          <ac:chgData name="Julie BESSON" userId="293d892a-caca-4cb1-a6da-f0431e44d74d" providerId="ADAL" clId="{C991B289-E4D6-4C46-BBB3-9B7D434D9106}" dt="2026-01-25T10:46:06.710" v="5276" actId="14100"/>
          <ac:spMkLst>
            <pc:docMk/>
            <pc:sldMk cId="2607557518" sldId="1758"/>
            <ac:spMk id="27" creationId="{2ED71AAA-B1E7-4D7E-BD34-35FBAFEEEF47}"/>
          </ac:spMkLst>
        </pc:spChg>
        <pc:spChg chg="mod">
          <ac:chgData name="Julie BESSON" userId="293d892a-caca-4cb1-a6da-f0431e44d74d" providerId="ADAL" clId="{C991B289-E4D6-4C46-BBB3-9B7D434D9106}" dt="2026-01-25T10:46:01.175" v="5274" actId="14100"/>
          <ac:spMkLst>
            <pc:docMk/>
            <pc:sldMk cId="2607557518" sldId="1758"/>
            <ac:spMk id="36" creationId="{D4447625-0729-4349-9B80-52D4E444FAAB}"/>
          </ac:spMkLst>
        </pc:spChg>
        <pc:picChg chg="mod">
          <ac:chgData name="Julie BESSON" userId="293d892a-caca-4cb1-a6da-f0431e44d74d" providerId="ADAL" clId="{C991B289-E4D6-4C46-BBB3-9B7D434D9106}" dt="2026-01-25T10:46:09.920" v="5277" actId="1076"/>
          <ac:picMkLst>
            <pc:docMk/>
            <pc:sldMk cId="2607557518" sldId="1758"/>
            <ac:picMk id="5" creationId="{28CF387D-0CC5-4D4A-A851-0B31CA86E27F}"/>
          </ac:picMkLst>
        </pc:picChg>
        <pc:picChg chg="add">
          <ac:chgData name="Julie BESSON" userId="293d892a-caca-4cb1-a6da-f0431e44d74d" providerId="ADAL" clId="{C991B289-E4D6-4C46-BBB3-9B7D434D9106}" dt="2026-01-25T10:45:21.422" v="5255"/>
          <ac:picMkLst>
            <pc:docMk/>
            <pc:sldMk cId="2607557518" sldId="1758"/>
            <ac:picMk id="12" creationId="{593FB60A-521B-416D-AFA4-DB2E4C7D837F}"/>
          </ac:picMkLst>
        </pc:picChg>
      </pc:sldChg>
      <pc:sldChg chg="addSp modSp add mod">
        <pc:chgData name="Julie BESSON" userId="293d892a-caca-4cb1-a6da-f0431e44d74d" providerId="ADAL" clId="{C991B289-E4D6-4C46-BBB3-9B7D434D9106}" dt="2026-01-25T11:00:24.308" v="5438" actId="14100"/>
        <pc:sldMkLst>
          <pc:docMk/>
          <pc:sldMk cId="3972708098" sldId="1759"/>
        </pc:sldMkLst>
        <pc:spChg chg="mod">
          <ac:chgData name="Julie BESSON" userId="293d892a-caca-4cb1-a6da-f0431e44d74d" providerId="ADAL" clId="{C991B289-E4D6-4C46-BBB3-9B7D434D9106}" dt="2026-01-25T10:59:58.278" v="5436" actId="20577"/>
          <ac:spMkLst>
            <pc:docMk/>
            <pc:sldMk cId="3972708098" sldId="1759"/>
            <ac:spMk id="3" creationId="{DE414706-A6E9-42C6-93D7-9429E55A3FCB}"/>
          </ac:spMkLst>
        </pc:spChg>
        <pc:spChg chg="mod">
          <ac:chgData name="Julie BESSON" userId="293d892a-caca-4cb1-a6da-f0431e44d74d" providerId="ADAL" clId="{C991B289-E4D6-4C46-BBB3-9B7D434D9106}" dt="2026-01-25T11:00:24.308" v="5438" actId="14100"/>
          <ac:spMkLst>
            <pc:docMk/>
            <pc:sldMk cId="3972708098" sldId="1759"/>
            <ac:spMk id="12" creationId="{27CCF14B-A878-4C7A-83C9-7953124122D8}"/>
          </ac:spMkLst>
        </pc:spChg>
        <pc:picChg chg="mod">
          <ac:chgData name="Julie BESSON" userId="293d892a-caca-4cb1-a6da-f0431e44d74d" providerId="ADAL" clId="{C991B289-E4D6-4C46-BBB3-9B7D434D9106}" dt="2026-01-25T11:00:02.018" v="5437" actId="1076"/>
          <ac:picMkLst>
            <pc:docMk/>
            <pc:sldMk cId="3972708098" sldId="1759"/>
            <ac:picMk id="2" creationId="{C149B200-C7D8-4DD8-8AFE-8F6507B65716}"/>
          </ac:picMkLst>
        </pc:picChg>
        <pc:picChg chg="add mod">
          <ac:chgData name="Julie BESSON" userId="293d892a-caca-4cb1-a6da-f0431e44d74d" providerId="ADAL" clId="{C991B289-E4D6-4C46-BBB3-9B7D434D9106}" dt="2026-01-25T10:45:13.901" v="5252"/>
          <ac:picMkLst>
            <pc:docMk/>
            <pc:sldMk cId="3972708098" sldId="1759"/>
            <ac:picMk id="9" creationId="{8E2E18D5-C0B0-489D-8B8F-729E1681B0F4}"/>
          </ac:picMkLst>
        </pc:picChg>
      </pc:sldChg>
      <pc:sldChg chg="addSp delSp modSp new mod">
        <pc:chgData name="Julie BESSON" userId="293d892a-caca-4cb1-a6da-f0431e44d74d" providerId="ADAL" clId="{C991B289-E4D6-4C46-BBB3-9B7D434D9106}" dt="2026-01-25T12:14:56.986" v="10133" actId="20577"/>
        <pc:sldMkLst>
          <pc:docMk/>
          <pc:sldMk cId="3269186738" sldId="1760"/>
        </pc:sldMkLst>
        <pc:spChg chg="del">
          <ac:chgData name="Julie BESSON" userId="293d892a-caca-4cb1-a6da-f0431e44d74d" providerId="ADAL" clId="{C991B289-E4D6-4C46-BBB3-9B7D434D9106}" dt="2026-01-25T11:48:54.930" v="8485"/>
          <ac:spMkLst>
            <pc:docMk/>
            <pc:sldMk cId="3269186738" sldId="1760"/>
            <ac:spMk id="3" creationId="{B82CFF3E-4306-427F-B62B-7FE899558950}"/>
          </ac:spMkLst>
        </pc:spChg>
        <pc:spChg chg="del">
          <ac:chgData name="Julie BESSON" userId="293d892a-caca-4cb1-a6da-f0431e44d74d" providerId="ADAL" clId="{C991B289-E4D6-4C46-BBB3-9B7D434D9106}" dt="2026-01-25T11:48:54.930" v="8485"/>
          <ac:spMkLst>
            <pc:docMk/>
            <pc:sldMk cId="3269186738" sldId="1760"/>
            <ac:spMk id="4" creationId="{8820C3EA-CAD5-4E28-9B2B-4A4973F865B9}"/>
          </ac:spMkLst>
        </pc:spChg>
        <pc:spChg chg="add mod">
          <ac:chgData name="Julie BESSON" userId="293d892a-caca-4cb1-a6da-f0431e44d74d" providerId="ADAL" clId="{C991B289-E4D6-4C46-BBB3-9B7D434D9106}" dt="2026-01-25T11:49:18.152" v="8487"/>
          <ac:spMkLst>
            <pc:docMk/>
            <pc:sldMk cId="3269186738" sldId="1760"/>
            <ac:spMk id="5" creationId="{57192E2B-880C-4DF5-AEC8-0A2F6B7915C5}"/>
          </ac:spMkLst>
        </pc:spChg>
        <pc:spChg chg="add mod">
          <ac:chgData name="Julie BESSON" userId="293d892a-caca-4cb1-a6da-f0431e44d74d" providerId="ADAL" clId="{C991B289-E4D6-4C46-BBB3-9B7D434D9106}" dt="2026-01-25T12:14:56.986" v="10133" actId="20577"/>
          <ac:spMkLst>
            <pc:docMk/>
            <pc:sldMk cId="3269186738" sldId="1760"/>
            <ac:spMk id="6" creationId="{A2D8B2B0-73E3-4562-9896-B7C569E0A6B9}"/>
          </ac:spMkLst>
        </pc:spChg>
        <pc:spChg chg="add mod">
          <ac:chgData name="Julie BESSON" userId="293d892a-caca-4cb1-a6da-f0431e44d74d" providerId="ADAL" clId="{C991B289-E4D6-4C46-BBB3-9B7D434D9106}" dt="2026-01-25T11:48:54.930" v="8485"/>
          <ac:spMkLst>
            <pc:docMk/>
            <pc:sldMk cId="3269186738" sldId="1760"/>
            <ac:spMk id="7" creationId="{D4214544-0462-44A4-B08A-8B8DD27541C7}"/>
          </ac:spMkLst>
        </pc:spChg>
        <pc:picChg chg="add mod">
          <ac:chgData name="Julie BESSON" userId="293d892a-caca-4cb1-a6da-f0431e44d74d" providerId="ADAL" clId="{C991B289-E4D6-4C46-BBB3-9B7D434D9106}" dt="2026-01-25T12:12:35.460" v="9849" actId="1076"/>
          <ac:picMkLst>
            <pc:docMk/>
            <pc:sldMk cId="3269186738" sldId="1760"/>
            <ac:picMk id="8" creationId="{3BD13542-E7F6-4E65-B9AC-2ED05B5F2EF4}"/>
          </ac:picMkLst>
        </pc:picChg>
      </pc:sldChg>
      <pc:sldChg chg="delSp add del mod">
        <pc:chgData name="Julie BESSON" userId="293d892a-caca-4cb1-a6da-f0431e44d74d" providerId="ADAL" clId="{C991B289-E4D6-4C46-BBB3-9B7D434D9106}" dt="2026-01-25T12:55:05.874" v="11891" actId="2696"/>
        <pc:sldMkLst>
          <pc:docMk/>
          <pc:sldMk cId="774001904" sldId="1761"/>
        </pc:sldMkLst>
        <pc:spChg chg="del">
          <ac:chgData name="Julie BESSON" userId="293d892a-caca-4cb1-a6da-f0431e44d74d" providerId="ADAL" clId="{C991B289-E4D6-4C46-BBB3-9B7D434D9106}" dt="2026-01-25T12:55:00.436" v="11890" actId="478"/>
          <ac:spMkLst>
            <pc:docMk/>
            <pc:sldMk cId="774001904" sldId="1761"/>
            <ac:spMk id="40" creationId="{068C8414-3553-483A-BD30-144C43E1D65B}"/>
          </ac:spMkLst>
        </pc:spChg>
      </pc:sldChg>
      <pc:sldChg chg="addSp delSp modSp add mod">
        <pc:chgData name="Julie BESSON" userId="293d892a-caca-4cb1-a6da-f0431e44d74d" providerId="ADAL" clId="{C991B289-E4D6-4C46-BBB3-9B7D434D9106}" dt="2026-01-25T14:07:27.897" v="13851" actId="478"/>
        <pc:sldMkLst>
          <pc:docMk/>
          <pc:sldMk cId="717654324" sldId="1762"/>
        </pc:sldMkLst>
        <pc:spChg chg="del">
          <ac:chgData name="Julie BESSON" userId="293d892a-caca-4cb1-a6da-f0431e44d74d" providerId="ADAL" clId="{C991B289-E4D6-4C46-BBB3-9B7D434D9106}" dt="2026-01-25T12:43:18.490" v="10945" actId="478"/>
          <ac:spMkLst>
            <pc:docMk/>
            <pc:sldMk cId="717654324" sldId="1762"/>
            <ac:spMk id="14" creationId="{3CD16C26-6953-4840-ABE4-BDBC83550370}"/>
          </ac:spMkLst>
        </pc:spChg>
        <pc:spChg chg="del mod">
          <ac:chgData name="Julie BESSON" userId="293d892a-caca-4cb1-a6da-f0431e44d74d" providerId="ADAL" clId="{C991B289-E4D6-4C46-BBB3-9B7D434D9106}" dt="2026-01-25T12:43:31.251" v="10950" actId="478"/>
          <ac:spMkLst>
            <pc:docMk/>
            <pc:sldMk cId="717654324" sldId="1762"/>
            <ac:spMk id="22" creationId="{764A6B85-EDBA-459F-BE8A-B6D9A09F744E}"/>
          </ac:spMkLst>
        </pc:spChg>
        <pc:spChg chg="mod">
          <ac:chgData name="Julie BESSON" userId="293d892a-caca-4cb1-a6da-f0431e44d74d" providerId="ADAL" clId="{C991B289-E4D6-4C46-BBB3-9B7D434D9106}" dt="2026-01-25T13:01:29.168" v="12153" actId="403"/>
          <ac:spMkLst>
            <pc:docMk/>
            <pc:sldMk cId="717654324" sldId="1762"/>
            <ac:spMk id="23" creationId="{DB22D3C2-D231-447B-B101-CB10F1D53F1B}"/>
          </ac:spMkLst>
        </pc:spChg>
        <pc:spChg chg="add mod">
          <ac:chgData name="Julie BESSON" userId="293d892a-caca-4cb1-a6da-f0431e44d74d" providerId="ADAL" clId="{C991B289-E4D6-4C46-BBB3-9B7D434D9106}" dt="2026-01-25T12:44:13.561" v="10962" actId="164"/>
          <ac:spMkLst>
            <pc:docMk/>
            <pc:sldMk cId="717654324" sldId="1762"/>
            <ac:spMk id="24" creationId="{49782092-44CD-40BA-AC0C-870C1C967E4E}"/>
          </ac:spMkLst>
        </pc:spChg>
        <pc:spChg chg="mod">
          <ac:chgData name="Julie BESSON" userId="293d892a-caca-4cb1-a6da-f0431e44d74d" providerId="ADAL" clId="{C991B289-E4D6-4C46-BBB3-9B7D434D9106}" dt="2026-01-25T12:54:53.052" v="11889" actId="1076"/>
          <ac:spMkLst>
            <pc:docMk/>
            <pc:sldMk cId="717654324" sldId="1762"/>
            <ac:spMk id="27" creationId="{12E54815-3FFD-4113-81F0-F95D525BB3D3}"/>
          </ac:spMkLst>
        </pc:spChg>
        <pc:spChg chg="mod">
          <ac:chgData name="Julie BESSON" userId="293d892a-caca-4cb1-a6da-f0431e44d74d" providerId="ADAL" clId="{C991B289-E4D6-4C46-BBB3-9B7D434D9106}" dt="2026-01-25T12:54:53.052" v="11889" actId="1076"/>
          <ac:spMkLst>
            <pc:docMk/>
            <pc:sldMk cId="717654324" sldId="1762"/>
            <ac:spMk id="29" creationId="{D0838A27-7482-46C1-8EDF-88797293B425}"/>
          </ac:spMkLst>
        </pc:spChg>
        <pc:spChg chg="mod">
          <ac:chgData name="Julie BESSON" userId="293d892a-caca-4cb1-a6da-f0431e44d74d" providerId="ADAL" clId="{C991B289-E4D6-4C46-BBB3-9B7D434D9106}" dt="2026-01-25T12:54:53.052" v="11889" actId="1076"/>
          <ac:spMkLst>
            <pc:docMk/>
            <pc:sldMk cId="717654324" sldId="1762"/>
            <ac:spMk id="31" creationId="{96184AF3-D867-402D-8EE4-C1B2252E2B3B}"/>
          </ac:spMkLst>
        </pc:spChg>
        <pc:spChg chg="add mod">
          <ac:chgData name="Julie BESSON" userId="293d892a-caca-4cb1-a6da-f0431e44d74d" providerId="ADAL" clId="{C991B289-E4D6-4C46-BBB3-9B7D434D9106}" dt="2026-01-25T13:13:51.417" v="12317" actId="14100"/>
          <ac:spMkLst>
            <pc:docMk/>
            <pc:sldMk cId="717654324" sldId="1762"/>
            <ac:spMk id="33" creationId="{CD1ADA9A-3AF5-411B-B1D6-9966EA8CF36B}"/>
          </ac:spMkLst>
        </pc:spChg>
        <pc:spChg chg="del">
          <ac:chgData name="Julie BESSON" userId="293d892a-caca-4cb1-a6da-f0431e44d74d" providerId="ADAL" clId="{C991B289-E4D6-4C46-BBB3-9B7D434D9106}" dt="2026-01-25T12:42:48.028" v="10929" actId="478"/>
          <ac:spMkLst>
            <pc:docMk/>
            <pc:sldMk cId="717654324" sldId="1762"/>
            <ac:spMk id="34" creationId="{5731BFD0-067D-4AB4-AD09-A480DA88E995}"/>
          </ac:spMkLst>
        </pc:spChg>
        <pc:spChg chg="mod">
          <ac:chgData name="Julie BESSON" userId="293d892a-caca-4cb1-a6da-f0431e44d74d" providerId="ADAL" clId="{C991B289-E4D6-4C46-BBB3-9B7D434D9106}" dt="2026-01-25T13:01:51.382" v="12167" actId="1076"/>
          <ac:spMkLst>
            <pc:docMk/>
            <pc:sldMk cId="717654324" sldId="1762"/>
            <ac:spMk id="40" creationId="{068C8414-3553-483A-BD30-144C43E1D65B}"/>
          </ac:spMkLst>
        </pc:spChg>
        <pc:grpChg chg="add mod ord">
          <ac:chgData name="Julie BESSON" userId="293d892a-caca-4cb1-a6da-f0431e44d74d" providerId="ADAL" clId="{C991B289-E4D6-4C46-BBB3-9B7D434D9106}" dt="2026-01-25T13:01:49.818" v="12166" actId="1076"/>
          <ac:grpSpMkLst>
            <pc:docMk/>
            <pc:sldMk cId="717654324" sldId="1762"/>
            <ac:grpSpMk id="4" creationId="{D9F8D2E2-C3BA-490B-AA97-64264BC792AA}"/>
          </ac:grpSpMkLst>
        </pc:grpChg>
        <pc:picChg chg="mod modCrop">
          <ac:chgData name="Julie BESSON" userId="293d892a-caca-4cb1-a6da-f0431e44d74d" providerId="ADAL" clId="{C991B289-E4D6-4C46-BBB3-9B7D434D9106}" dt="2026-01-25T12:44:13.561" v="10962" actId="164"/>
          <ac:picMkLst>
            <pc:docMk/>
            <pc:sldMk cId="717654324" sldId="1762"/>
            <ac:picMk id="5" creationId="{876798E6-E8F1-4804-BF72-3E7D0F90A684}"/>
          </ac:picMkLst>
        </pc:picChg>
        <pc:picChg chg="del">
          <ac:chgData name="Julie BESSON" userId="293d892a-caca-4cb1-a6da-f0431e44d74d" providerId="ADAL" clId="{C991B289-E4D6-4C46-BBB3-9B7D434D9106}" dt="2026-01-25T12:43:16.981" v="10944" actId="478"/>
          <ac:picMkLst>
            <pc:docMk/>
            <pc:sldMk cId="717654324" sldId="1762"/>
            <ac:picMk id="13" creationId="{D32B0189-784C-48D2-A632-E7B9E1BF2397}"/>
          </ac:picMkLst>
        </pc:picChg>
        <pc:picChg chg="del">
          <ac:chgData name="Julie BESSON" userId="293d892a-caca-4cb1-a6da-f0431e44d74d" providerId="ADAL" clId="{C991B289-E4D6-4C46-BBB3-9B7D434D9106}" dt="2026-01-25T14:07:27.897" v="13851" actId="478"/>
          <ac:picMkLst>
            <pc:docMk/>
            <pc:sldMk cId="717654324" sldId="1762"/>
            <ac:picMk id="20" creationId="{457662BB-8016-4BB1-A866-1B8DBF99566D}"/>
          </ac:picMkLst>
        </pc:picChg>
        <pc:picChg chg="del mod">
          <ac:chgData name="Julie BESSON" userId="293d892a-caca-4cb1-a6da-f0431e44d74d" providerId="ADAL" clId="{C991B289-E4D6-4C46-BBB3-9B7D434D9106}" dt="2026-01-25T12:43:29.875" v="10948" actId="478"/>
          <ac:picMkLst>
            <pc:docMk/>
            <pc:sldMk cId="717654324" sldId="1762"/>
            <ac:picMk id="21" creationId="{F510C9F5-55D2-4142-BC63-41EDFA2FABB1}"/>
          </ac:picMkLst>
        </pc:picChg>
        <pc:picChg chg="mod">
          <ac:chgData name="Julie BESSON" userId="293d892a-caca-4cb1-a6da-f0431e44d74d" providerId="ADAL" clId="{C991B289-E4D6-4C46-BBB3-9B7D434D9106}" dt="2026-01-25T12:54:53.052" v="11889" actId="1076"/>
          <ac:picMkLst>
            <pc:docMk/>
            <pc:sldMk cId="717654324" sldId="1762"/>
            <ac:picMk id="26" creationId="{9EC98861-F085-4301-AA20-2CEE80398E65}"/>
          </ac:picMkLst>
        </pc:picChg>
        <pc:picChg chg="mod">
          <ac:chgData name="Julie BESSON" userId="293d892a-caca-4cb1-a6da-f0431e44d74d" providerId="ADAL" clId="{C991B289-E4D6-4C46-BBB3-9B7D434D9106}" dt="2026-01-25T12:54:53.052" v="11889" actId="1076"/>
          <ac:picMkLst>
            <pc:docMk/>
            <pc:sldMk cId="717654324" sldId="1762"/>
            <ac:picMk id="28" creationId="{CDA3A1B5-F951-4721-956D-BB78DE72B9F1}"/>
          </ac:picMkLst>
        </pc:picChg>
        <pc:picChg chg="mod">
          <ac:chgData name="Julie BESSON" userId="293d892a-caca-4cb1-a6da-f0431e44d74d" providerId="ADAL" clId="{C991B289-E4D6-4C46-BBB3-9B7D434D9106}" dt="2026-01-25T12:54:53.052" v="11889" actId="1076"/>
          <ac:picMkLst>
            <pc:docMk/>
            <pc:sldMk cId="717654324" sldId="1762"/>
            <ac:picMk id="30" creationId="{F7DB6823-4782-47CE-9EDB-1E004A74D6AA}"/>
          </ac:picMkLst>
        </pc:picChg>
        <pc:picChg chg="mod">
          <ac:chgData name="Julie BESSON" userId="293d892a-caca-4cb1-a6da-f0431e44d74d" providerId="ADAL" clId="{C991B289-E4D6-4C46-BBB3-9B7D434D9106}" dt="2026-01-25T12:54:53.052" v="11889" actId="1076"/>
          <ac:picMkLst>
            <pc:docMk/>
            <pc:sldMk cId="717654324" sldId="1762"/>
            <ac:picMk id="32" creationId="{0456C72B-8C6A-41C3-9296-6C24F273C2B8}"/>
          </ac:picMkLst>
        </pc:picChg>
        <pc:picChg chg="del">
          <ac:chgData name="Julie BESSON" userId="293d892a-caca-4cb1-a6da-f0431e44d74d" providerId="ADAL" clId="{C991B289-E4D6-4C46-BBB3-9B7D434D9106}" dt="2026-01-25T12:42:46.152" v="10928" actId="478"/>
          <ac:picMkLst>
            <pc:docMk/>
            <pc:sldMk cId="717654324" sldId="1762"/>
            <ac:picMk id="35" creationId="{ADB6CE46-F72B-4CA1-B559-BC8DDF3932C4}"/>
          </ac:picMkLst>
        </pc:picChg>
        <pc:picChg chg="del">
          <ac:chgData name="Julie BESSON" userId="293d892a-caca-4cb1-a6da-f0431e44d74d" providerId="ADAL" clId="{C991B289-E4D6-4C46-BBB3-9B7D434D9106}" dt="2026-01-25T12:50:40.638" v="11513" actId="478"/>
          <ac:picMkLst>
            <pc:docMk/>
            <pc:sldMk cId="717654324" sldId="1762"/>
            <ac:picMk id="36" creationId="{325F2429-7311-4149-B78D-E23CDBC509ED}"/>
          </ac:picMkLst>
        </pc:picChg>
        <pc:picChg chg="mod">
          <ac:chgData name="Julie BESSON" userId="293d892a-caca-4cb1-a6da-f0431e44d74d" providerId="ADAL" clId="{C991B289-E4D6-4C46-BBB3-9B7D434D9106}" dt="2026-01-25T12:54:53.052" v="11889" actId="1076"/>
          <ac:picMkLst>
            <pc:docMk/>
            <pc:sldMk cId="717654324" sldId="1762"/>
            <ac:picMk id="39" creationId="{7E014BC0-15EF-43A3-BEA1-9E01BF4714E9}"/>
          </ac:picMkLst>
        </pc:picChg>
      </pc:sldChg>
      <pc:sldChg chg="addSp delSp modSp new mod">
        <pc:chgData name="Julie BESSON" userId="293d892a-caca-4cb1-a6da-f0431e44d74d" providerId="ADAL" clId="{C991B289-E4D6-4C46-BBB3-9B7D434D9106}" dt="2026-01-25T13:43:31.206" v="13815" actId="20577"/>
        <pc:sldMkLst>
          <pc:docMk/>
          <pc:sldMk cId="2012214612" sldId="1763"/>
        </pc:sldMkLst>
        <pc:spChg chg="del">
          <ac:chgData name="Julie BESSON" userId="293d892a-caca-4cb1-a6da-f0431e44d74d" providerId="ADAL" clId="{C991B289-E4D6-4C46-BBB3-9B7D434D9106}" dt="2026-01-25T13:39:33.867" v="13540"/>
          <ac:spMkLst>
            <pc:docMk/>
            <pc:sldMk cId="2012214612" sldId="1763"/>
            <ac:spMk id="3" creationId="{ADA27BC7-4D57-4F6A-9BBC-B4B9E0AC9082}"/>
          </ac:spMkLst>
        </pc:spChg>
        <pc:spChg chg="del">
          <ac:chgData name="Julie BESSON" userId="293d892a-caca-4cb1-a6da-f0431e44d74d" providerId="ADAL" clId="{C991B289-E4D6-4C46-BBB3-9B7D434D9106}" dt="2026-01-25T13:39:33.867" v="13540"/>
          <ac:spMkLst>
            <pc:docMk/>
            <pc:sldMk cId="2012214612" sldId="1763"/>
            <ac:spMk id="4" creationId="{5A764DFB-B1CA-4D80-8246-686164D9815D}"/>
          </ac:spMkLst>
        </pc:spChg>
        <pc:spChg chg="add del mod">
          <ac:chgData name="Julie BESSON" userId="293d892a-caca-4cb1-a6da-f0431e44d74d" providerId="ADAL" clId="{C991B289-E4D6-4C46-BBB3-9B7D434D9106}" dt="2026-01-25T13:39:38.920" v="13542"/>
          <ac:spMkLst>
            <pc:docMk/>
            <pc:sldMk cId="2012214612" sldId="1763"/>
            <ac:spMk id="5" creationId="{2D75ABF5-DE9E-4BF7-B001-1BAF4EA9A1D2}"/>
          </ac:spMkLst>
        </pc:spChg>
        <pc:spChg chg="add del mod">
          <ac:chgData name="Julie BESSON" userId="293d892a-caca-4cb1-a6da-f0431e44d74d" providerId="ADAL" clId="{C991B289-E4D6-4C46-BBB3-9B7D434D9106}" dt="2026-01-25T13:39:38.920" v="13542"/>
          <ac:spMkLst>
            <pc:docMk/>
            <pc:sldMk cId="2012214612" sldId="1763"/>
            <ac:spMk id="6" creationId="{BBFD6CC4-CC73-45D7-BD15-258F9FA52B1E}"/>
          </ac:spMkLst>
        </pc:spChg>
        <pc:spChg chg="add del mod">
          <ac:chgData name="Julie BESSON" userId="293d892a-caca-4cb1-a6da-f0431e44d74d" providerId="ADAL" clId="{C991B289-E4D6-4C46-BBB3-9B7D434D9106}" dt="2026-01-25T13:39:49.725" v="13545" actId="478"/>
          <ac:spMkLst>
            <pc:docMk/>
            <pc:sldMk cId="2012214612" sldId="1763"/>
            <ac:spMk id="7" creationId="{FAE54504-B5EC-4433-8177-B6F49FF0B7DC}"/>
          </ac:spMkLst>
        </pc:spChg>
        <pc:spChg chg="add del mod">
          <ac:chgData name="Julie BESSON" userId="293d892a-caca-4cb1-a6da-f0431e44d74d" providerId="ADAL" clId="{C991B289-E4D6-4C46-BBB3-9B7D434D9106}" dt="2026-01-25T13:39:56.013" v="13546"/>
          <ac:spMkLst>
            <pc:docMk/>
            <pc:sldMk cId="2012214612" sldId="1763"/>
            <ac:spMk id="8" creationId="{58C04ED6-E4C1-4886-B51B-2BA23C46F830}"/>
          </ac:spMkLst>
        </pc:spChg>
        <pc:spChg chg="add del mod">
          <ac:chgData name="Julie BESSON" userId="293d892a-caca-4cb1-a6da-f0431e44d74d" providerId="ADAL" clId="{C991B289-E4D6-4C46-BBB3-9B7D434D9106}" dt="2026-01-25T13:39:56.013" v="13546"/>
          <ac:spMkLst>
            <pc:docMk/>
            <pc:sldMk cId="2012214612" sldId="1763"/>
            <ac:spMk id="9" creationId="{8B2BA899-9601-4CA7-9937-7E83962EDD8F}"/>
          </ac:spMkLst>
        </pc:spChg>
        <pc:spChg chg="add del mod">
          <ac:chgData name="Julie BESSON" userId="293d892a-caca-4cb1-a6da-f0431e44d74d" providerId="ADAL" clId="{C991B289-E4D6-4C46-BBB3-9B7D434D9106}" dt="2026-01-25T13:39:56.013" v="13546"/>
          <ac:spMkLst>
            <pc:docMk/>
            <pc:sldMk cId="2012214612" sldId="1763"/>
            <ac:spMk id="10" creationId="{0CADCFFD-1D4B-4E46-B0DB-B93A0E2A75B4}"/>
          </ac:spMkLst>
        </pc:spChg>
        <pc:spChg chg="add del mod">
          <ac:chgData name="Julie BESSON" userId="293d892a-caca-4cb1-a6da-f0431e44d74d" providerId="ADAL" clId="{C991B289-E4D6-4C46-BBB3-9B7D434D9106}" dt="2026-01-25T13:39:59.314" v="13548" actId="478"/>
          <ac:spMkLst>
            <pc:docMk/>
            <pc:sldMk cId="2012214612" sldId="1763"/>
            <ac:spMk id="11" creationId="{3FB40664-0879-47CB-BA7E-7D9D10D31910}"/>
          </ac:spMkLst>
        </pc:spChg>
        <pc:spChg chg="add mod">
          <ac:chgData name="Julie BESSON" userId="293d892a-caca-4cb1-a6da-f0431e44d74d" providerId="ADAL" clId="{C991B289-E4D6-4C46-BBB3-9B7D434D9106}" dt="2026-01-25T13:43:31.206" v="13815" actId="20577"/>
          <ac:spMkLst>
            <pc:docMk/>
            <pc:sldMk cId="2012214612" sldId="1763"/>
            <ac:spMk id="12" creationId="{D2F83A92-BDBB-42C8-ABFA-AA250A01A104}"/>
          </ac:spMkLst>
        </pc:spChg>
      </pc:sldChg>
      <pc:sldChg chg="add del">
        <pc:chgData name="Julie BESSON" userId="293d892a-caca-4cb1-a6da-f0431e44d74d" providerId="ADAL" clId="{C991B289-E4D6-4C46-BBB3-9B7D434D9106}" dt="2026-01-25T12:38:39.847" v="10860"/>
        <pc:sldMkLst>
          <pc:docMk/>
          <pc:sldMk cId="2284092539" sldId="1763"/>
        </pc:sldMkLst>
      </pc:sldChg>
      <pc:sldChg chg="add del">
        <pc:chgData name="Julie BESSON" userId="293d892a-caca-4cb1-a6da-f0431e44d74d" providerId="ADAL" clId="{C991B289-E4D6-4C46-BBB3-9B7D434D9106}" dt="2026-01-25T12:38:10.115" v="10851"/>
        <pc:sldMkLst>
          <pc:docMk/>
          <pc:sldMk cId="2729117596" sldId="176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7B8AB6F7-9D67-8994-AAA1-9FC5E3248D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E2BAB368-534C-BF12-F35E-608D1CB9DD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FF63F20-C347-4C57-AF02-1DA465B59E59}" type="datetimeFigureOut">
              <a:rPr lang="fr-FR" smtClean="0"/>
              <a:t>13/04/2026</a:t>
            </a:fld>
            <a:endParaRPr lang="fr-FR"/>
          </a:p>
        </p:txBody>
      </p:sp>
      <p:sp>
        <p:nvSpPr>
          <p:cNvPr id="4" name="Espace réservé du pied de page 3">
            <a:extLst>
              <a:ext uri="{FF2B5EF4-FFF2-40B4-BE49-F238E27FC236}">
                <a16:creationId xmlns:a16="http://schemas.microsoft.com/office/drawing/2014/main" id="{7476F0AF-FE89-C539-0FC2-19F64528D6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91C9464E-0E98-297B-40BE-071F8CBDE8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29FE23-0317-46B5-9E3A-2E4C8F419047}" type="slidenum">
              <a:rPr lang="fr-FR" smtClean="0"/>
              <a:t>‹N°›</a:t>
            </a:fld>
            <a:endParaRPr lang="fr-FR"/>
          </a:p>
        </p:txBody>
      </p:sp>
    </p:spTree>
    <p:extLst>
      <p:ext uri="{BB962C8B-B14F-4D97-AF65-F5344CB8AC3E}">
        <p14:creationId xmlns:p14="http://schemas.microsoft.com/office/powerpoint/2010/main" val="1572972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53DE84-A13D-40C7-824C-077E7CACCE4E}" type="datetimeFigureOut">
              <a:rPr lang="fr-FR" smtClean="0"/>
              <a:t>13/04/2026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E1FB04-4930-4A78-B586-3FC8F86ABA46}" type="slidenum">
              <a:rPr lang="fr-FR" smtClean="0"/>
              <a:t>‹N°›</a:t>
            </a:fld>
            <a:endParaRPr lang="fr-FR"/>
          </a:p>
        </p:txBody>
      </p:sp>
    </p:spTree>
    <p:extLst>
      <p:ext uri="{BB962C8B-B14F-4D97-AF65-F5344CB8AC3E}">
        <p14:creationId xmlns:p14="http://schemas.microsoft.com/office/powerpoint/2010/main" val="919563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F8853D1-4EED-D34C-8D84-5535C401BEDD}" type="slidenum">
              <a:rPr lang="fr-FR" smtClean="0"/>
              <a:t>25</a:t>
            </a:fld>
            <a:endParaRPr lang="fr-FR"/>
          </a:p>
        </p:txBody>
      </p:sp>
    </p:spTree>
    <p:extLst>
      <p:ext uri="{BB962C8B-B14F-4D97-AF65-F5344CB8AC3E}">
        <p14:creationId xmlns:p14="http://schemas.microsoft.com/office/powerpoint/2010/main" val="3176869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F8853D1-4EED-D34C-8D84-5535C401BEDD}" type="slidenum">
              <a:rPr lang="fr-FR" smtClean="0"/>
              <a:t>27</a:t>
            </a:fld>
            <a:endParaRPr lang="fr-FR"/>
          </a:p>
        </p:txBody>
      </p:sp>
    </p:spTree>
    <p:extLst>
      <p:ext uri="{BB962C8B-B14F-4D97-AF65-F5344CB8AC3E}">
        <p14:creationId xmlns:p14="http://schemas.microsoft.com/office/powerpoint/2010/main" val="534200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F8853D1-4EED-D34C-8D84-5535C401BEDD}" type="slidenum">
              <a:rPr lang="fr-FR" smtClean="0"/>
              <a:t>28</a:t>
            </a:fld>
            <a:endParaRPr lang="fr-FR"/>
          </a:p>
        </p:txBody>
      </p:sp>
    </p:spTree>
    <p:extLst>
      <p:ext uri="{BB962C8B-B14F-4D97-AF65-F5344CB8AC3E}">
        <p14:creationId xmlns:p14="http://schemas.microsoft.com/office/powerpoint/2010/main" val="3753696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F8853D1-4EED-D34C-8D84-5535C401BEDD}" type="slidenum">
              <a:rPr lang="fr-FR" smtClean="0"/>
              <a:t>29</a:t>
            </a:fld>
            <a:endParaRPr lang="fr-FR"/>
          </a:p>
        </p:txBody>
      </p:sp>
    </p:spTree>
    <p:extLst>
      <p:ext uri="{BB962C8B-B14F-4D97-AF65-F5344CB8AC3E}">
        <p14:creationId xmlns:p14="http://schemas.microsoft.com/office/powerpoint/2010/main" val="3997268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F8853D1-4EED-D34C-8D84-5535C401BEDD}" type="slidenum">
              <a:rPr lang="fr-FR" smtClean="0"/>
              <a:t>30</a:t>
            </a:fld>
            <a:endParaRPr lang="fr-FR"/>
          </a:p>
        </p:txBody>
      </p:sp>
    </p:spTree>
    <p:extLst>
      <p:ext uri="{BB962C8B-B14F-4D97-AF65-F5344CB8AC3E}">
        <p14:creationId xmlns:p14="http://schemas.microsoft.com/office/powerpoint/2010/main" val="1949898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F8853D1-4EED-D34C-8D84-5535C401BEDD}" type="slidenum">
              <a:rPr lang="fr-FR" smtClean="0"/>
              <a:t>31</a:t>
            </a:fld>
            <a:endParaRPr lang="fr-FR"/>
          </a:p>
        </p:txBody>
      </p:sp>
    </p:spTree>
    <p:extLst>
      <p:ext uri="{BB962C8B-B14F-4D97-AF65-F5344CB8AC3E}">
        <p14:creationId xmlns:p14="http://schemas.microsoft.com/office/powerpoint/2010/main" val="3100969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F8853D1-4EED-D34C-8D84-5535C401BEDD}" type="slidenum">
              <a:rPr lang="fr-FR" smtClean="0"/>
              <a:t>32</a:t>
            </a:fld>
            <a:endParaRPr lang="fr-FR"/>
          </a:p>
        </p:txBody>
      </p:sp>
    </p:spTree>
    <p:extLst>
      <p:ext uri="{BB962C8B-B14F-4D97-AF65-F5344CB8AC3E}">
        <p14:creationId xmlns:p14="http://schemas.microsoft.com/office/powerpoint/2010/main" val="325603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F8853D1-4EED-D34C-8D84-5535C401BEDD}" type="slidenum">
              <a:rPr lang="fr-FR" smtClean="0"/>
              <a:t>33</a:t>
            </a:fld>
            <a:endParaRPr lang="fr-FR"/>
          </a:p>
        </p:txBody>
      </p:sp>
    </p:spTree>
    <p:extLst>
      <p:ext uri="{BB962C8B-B14F-4D97-AF65-F5344CB8AC3E}">
        <p14:creationId xmlns:p14="http://schemas.microsoft.com/office/powerpoint/2010/main" val="2299304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F8853D1-4EED-D34C-8D84-5535C401BEDD}" type="slidenum">
              <a:rPr lang="fr-FR" smtClean="0"/>
              <a:t>34</a:t>
            </a:fld>
            <a:endParaRPr lang="fr-FR"/>
          </a:p>
        </p:txBody>
      </p:sp>
    </p:spTree>
    <p:extLst>
      <p:ext uri="{BB962C8B-B14F-4D97-AF65-F5344CB8AC3E}">
        <p14:creationId xmlns:p14="http://schemas.microsoft.com/office/powerpoint/2010/main" val="1674905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F8853D1-4EED-D34C-8D84-5535C401BEDD}" type="slidenum">
              <a:rPr lang="fr-FR" smtClean="0"/>
              <a:t>35</a:t>
            </a:fld>
            <a:endParaRPr lang="fr-FR"/>
          </a:p>
        </p:txBody>
      </p:sp>
    </p:spTree>
    <p:extLst>
      <p:ext uri="{BB962C8B-B14F-4D97-AF65-F5344CB8AC3E}">
        <p14:creationId xmlns:p14="http://schemas.microsoft.com/office/powerpoint/2010/main" val="12543629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mailto:contact@admdp.fr" TargetMode="External"/><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hyperlink" Target="https://espace-adherent.admdp.fr/" TargetMode="Externa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C57B2B2-E78A-0756-B133-67F5E573F32A}"/>
              </a:ext>
            </a:extLst>
          </p:cNvPr>
          <p:cNvSpPr>
            <a:spLocks noGrp="1"/>
          </p:cNvSpPr>
          <p:nvPr>
            <p:ph idx="1"/>
          </p:nvPr>
        </p:nvSpPr>
        <p:spPr>
          <a:xfrm>
            <a:off x="838200" y="1431984"/>
            <a:ext cx="10515600" cy="4770407"/>
          </a:xfrm>
        </p:spPr>
        <p:txBody>
          <a:bodyPr>
            <a:normAutofit/>
          </a:bodyPr>
          <a:lstStyle>
            <a:lvl1pPr>
              <a:buClr>
                <a:srgbClr val="09486D"/>
              </a:buClr>
              <a:defRPr sz="1600" b="0">
                <a:solidFill>
                  <a:srgbClr val="09486D"/>
                </a:solidFill>
                <a:latin typeface="Poppins Medium" panose="00000600000000000000" pitchFamily="2" charset="0"/>
                <a:cs typeface="Poppins Medium" panose="00000600000000000000" pitchFamily="2" charset="0"/>
              </a:defRPr>
            </a:lvl1pPr>
            <a:lvl2pPr marL="685800" indent="-228600">
              <a:buSzPct val="94000"/>
              <a:buFont typeface="Poppins" panose="00000500000000000000" pitchFamily="2" charset="0"/>
              <a:buChar char="॰"/>
              <a:defRPr sz="1400">
                <a:solidFill>
                  <a:schemeClr val="bg2">
                    <a:lumMod val="25000"/>
                  </a:schemeClr>
                </a:solidFill>
              </a:defRPr>
            </a:lvl2pPr>
            <a:lvl3pPr>
              <a:defRPr sz="1200">
                <a:solidFill>
                  <a:schemeClr val="bg2">
                    <a:lumMod val="25000"/>
                  </a:schemeClr>
                </a:solidFill>
              </a:defRPr>
            </a:lvl3pPr>
            <a:lvl4pPr>
              <a:defRPr sz="1100">
                <a:solidFill>
                  <a:srgbClr val="7ACAF2"/>
                </a:solidFill>
              </a:defRPr>
            </a:lvl4pPr>
            <a:lvl5pPr>
              <a:defRPr sz="1100">
                <a:solidFill>
                  <a:srgbClr val="7ACAF2"/>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du numéro de diapositive 25">
            <a:extLst>
              <a:ext uri="{FF2B5EF4-FFF2-40B4-BE49-F238E27FC236}">
                <a16:creationId xmlns:a16="http://schemas.microsoft.com/office/drawing/2014/main" id="{9FB1CEE1-CBA1-2C34-CAA6-012237F0C903}"/>
              </a:ext>
            </a:extLst>
          </p:cNvPr>
          <p:cNvSpPr>
            <a:spLocks noGrp="1"/>
          </p:cNvSpPr>
          <p:nvPr>
            <p:ph type="sldNum" sz="quarter" idx="12"/>
          </p:nvPr>
        </p:nvSpPr>
        <p:spPr>
          <a:xfrm>
            <a:off x="9596128" y="6412031"/>
            <a:ext cx="2363314" cy="271814"/>
          </a:xfrm>
        </p:spPr>
        <p:txBody>
          <a:bodyPr/>
          <a:lstStyle>
            <a:lvl1pPr>
              <a:defRPr sz="1100"/>
            </a:lvl1p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‹N°›</a:t>
            </a:fld>
            <a:endParaRPr lang="fr-FR">
              <a:solidFill>
                <a:srgbClr val="A9E0F6"/>
              </a:solidFill>
              <a:latin typeface="Poppins" panose="00000500000000000000" pitchFamily="2" charset="0"/>
              <a:cs typeface="Poppins" panose="00000500000000000000" pitchFamily="2" charset="0"/>
            </a:endParaRPr>
          </a:p>
        </p:txBody>
      </p:sp>
      <p:sp>
        <p:nvSpPr>
          <p:cNvPr id="14" name="Titre 13">
            <a:extLst>
              <a:ext uri="{FF2B5EF4-FFF2-40B4-BE49-F238E27FC236}">
                <a16:creationId xmlns:a16="http://schemas.microsoft.com/office/drawing/2014/main" id="{702630D2-32BB-6566-058B-DABBEAD022BE}"/>
              </a:ext>
            </a:extLst>
          </p:cNvPr>
          <p:cNvSpPr>
            <a:spLocks noGrp="1"/>
          </p:cNvSpPr>
          <p:nvPr>
            <p:ph type="title" hasCustomPrompt="1"/>
          </p:nvPr>
        </p:nvSpPr>
        <p:spPr>
          <a:xfrm>
            <a:off x="838200" y="341679"/>
            <a:ext cx="10515600" cy="368292"/>
          </a:xfrm>
          <a:prstGeom prst="rect">
            <a:avLst/>
          </a:prstGeom>
        </p:spPr>
        <p:txBody>
          <a:bodyPr anchor="t">
            <a:noAutofit/>
          </a:bodyPr>
          <a:lstStyle>
            <a:lvl1pPr>
              <a:defRPr sz="2400" cap="all" baseline="0"/>
            </a:lvl1pPr>
          </a:lstStyle>
          <a:p>
            <a:r>
              <a:rPr lang="fr-FR" dirty="0"/>
              <a:t>MODIFIEZ LE STYLE DU TITRE</a:t>
            </a:r>
          </a:p>
        </p:txBody>
      </p:sp>
      <p:sp>
        <p:nvSpPr>
          <p:cNvPr id="15" name="Sous-titre 2">
            <a:extLst>
              <a:ext uri="{FF2B5EF4-FFF2-40B4-BE49-F238E27FC236}">
                <a16:creationId xmlns:a16="http://schemas.microsoft.com/office/drawing/2014/main" id="{B219ED38-B4BA-683E-2A9C-27CBED375FE9}"/>
              </a:ext>
            </a:extLst>
          </p:cNvPr>
          <p:cNvSpPr>
            <a:spLocks noGrp="1"/>
          </p:cNvSpPr>
          <p:nvPr>
            <p:ph type="subTitle" idx="14" hasCustomPrompt="1"/>
          </p:nvPr>
        </p:nvSpPr>
        <p:spPr>
          <a:xfrm>
            <a:off x="838201" y="760893"/>
            <a:ext cx="10515599" cy="368292"/>
          </a:xfrm>
        </p:spPr>
        <p:txBody>
          <a:bodyPr>
            <a:normAutofit/>
          </a:bodyPr>
          <a:lstStyle>
            <a:lvl1pPr marL="0" indent="0" algn="l">
              <a:buNone/>
              <a:defRPr sz="1600" cap="all" baseline="0">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DU SOUS-TITRE </a:t>
            </a:r>
          </a:p>
        </p:txBody>
      </p:sp>
      <p:sp>
        <p:nvSpPr>
          <p:cNvPr id="6" name="Freeform 11">
            <a:extLst>
              <a:ext uri="{FF2B5EF4-FFF2-40B4-BE49-F238E27FC236}">
                <a16:creationId xmlns:a16="http://schemas.microsoft.com/office/drawing/2014/main" id="{A39073EB-9D8E-491A-905D-85651FAE0E49}"/>
              </a:ext>
            </a:extLst>
          </p:cNvPr>
          <p:cNvSpPr/>
          <p:nvPr userDrawn="1"/>
        </p:nvSpPr>
        <p:spPr>
          <a:xfrm>
            <a:off x="133350" y="6366492"/>
            <a:ext cx="581025" cy="362892"/>
          </a:xfrm>
          <a:custGeom>
            <a:avLst/>
            <a:gdLst/>
            <a:ahLst/>
            <a:cxnLst/>
            <a:rect l="l" t="t" r="r" b="b"/>
            <a:pathLst>
              <a:path w="842348" h="526107">
                <a:moveTo>
                  <a:pt x="0" y="0"/>
                </a:moveTo>
                <a:lnTo>
                  <a:pt x="842348" y="0"/>
                </a:lnTo>
                <a:lnTo>
                  <a:pt x="842348" y="526107"/>
                </a:lnTo>
                <a:lnTo>
                  <a:pt x="0" y="526107"/>
                </a:lnTo>
                <a:lnTo>
                  <a:pt x="0" y="0"/>
                </a:lnTo>
                <a:close/>
              </a:path>
            </a:pathLst>
          </a:custGeom>
          <a:blipFill>
            <a:blip r:embed="rId2" cstate="print">
              <a:extLst>
                <a:ext uri="{28A0092B-C50C-407E-A947-70E740481C1C}">
                  <a14:useLocalDpi xmlns:a14="http://schemas.microsoft.com/office/drawing/2010/main"/>
                </a:ext>
              </a:extLst>
            </a:blip>
            <a:stretch>
              <a:fillRect/>
            </a:stretch>
          </a:blipFill>
        </p:spPr>
      </p:sp>
    </p:spTree>
    <p:extLst>
      <p:ext uri="{BB962C8B-B14F-4D97-AF65-F5344CB8AC3E}">
        <p14:creationId xmlns:p14="http://schemas.microsoft.com/office/powerpoint/2010/main" val="1070850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10" name="Espace réservé du numéro de diapositive 25">
            <a:extLst>
              <a:ext uri="{FF2B5EF4-FFF2-40B4-BE49-F238E27FC236}">
                <a16:creationId xmlns:a16="http://schemas.microsoft.com/office/drawing/2014/main" id="{EB7EAEBB-1B1C-F035-67EE-6EDFF083124F}"/>
              </a:ext>
            </a:extLst>
          </p:cNvPr>
          <p:cNvSpPr>
            <a:spLocks noGrp="1"/>
          </p:cNvSpPr>
          <p:nvPr>
            <p:ph type="sldNum" sz="quarter" idx="12"/>
          </p:nvPr>
        </p:nvSpPr>
        <p:spPr>
          <a:xfrm>
            <a:off x="9596128" y="6412031"/>
            <a:ext cx="2363314" cy="271814"/>
          </a:xfrm>
        </p:spPr>
        <p:txBody>
          <a:bodyPr/>
          <a:lstStyle>
            <a:lvl1pPr>
              <a:defRPr sz="1100"/>
            </a:lvl1p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‹N°›</a:t>
            </a:fld>
            <a:endParaRPr lang="fr-FR">
              <a:solidFill>
                <a:srgbClr val="A9E0F6"/>
              </a:solidFill>
              <a:latin typeface="Poppins" panose="00000500000000000000" pitchFamily="2" charset="0"/>
              <a:cs typeface="Poppins" panose="00000500000000000000" pitchFamily="2" charset="0"/>
            </a:endParaRPr>
          </a:p>
        </p:txBody>
      </p:sp>
      <p:sp>
        <p:nvSpPr>
          <p:cNvPr id="7" name="Titre 13">
            <a:extLst>
              <a:ext uri="{FF2B5EF4-FFF2-40B4-BE49-F238E27FC236}">
                <a16:creationId xmlns:a16="http://schemas.microsoft.com/office/drawing/2014/main" id="{FF2A055C-84DE-DC03-665A-4E0B3DB09724}"/>
              </a:ext>
            </a:extLst>
          </p:cNvPr>
          <p:cNvSpPr>
            <a:spLocks noGrp="1"/>
          </p:cNvSpPr>
          <p:nvPr>
            <p:ph type="title" hasCustomPrompt="1"/>
          </p:nvPr>
        </p:nvSpPr>
        <p:spPr>
          <a:xfrm>
            <a:off x="838200" y="341679"/>
            <a:ext cx="10515600" cy="368292"/>
          </a:xfrm>
          <a:prstGeom prst="rect">
            <a:avLst/>
          </a:prstGeom>
        </p:spPr>
        <p:txBody>
          <a:bodyPr anchor="t">
            <a:noAutofit/>
          </a:bodyPr>
          <a:lstStyle>
            <a:lvl1pPr>
              <a:defRPr sz="2400" cap="all" baseline="0"/>
            </a:lvl1pPr>
          </a:lstStyle>
          <a:p>
            <a:r>
              <a:rPr lang="fr-FR" dirty="0"/>
              <a:t>MODIFIEZ LE STYLE DU TITRE</a:t>
            </a:r>
          </a:p>
        </p:txBody>
      </p:sp>
      <p:sp>
        <p:nvSpPr>
          <p:cNvPr id="8" name="Sous-titre 2">
            <a:extLst>
              <a:ext uri="{FF2B5EF4-FFF2-40B4-BE49-F238E27FC236}">
                <a16:creationId xmlns:a16="http://schemas.microsoft.com/office/drawing/2014/main" id="{76918958-A21C-12D7-617A-69AA9A55F899}"/>
              </a:ext>
            </a:extLst>
          </p:cNvPr>
          <p:cNvSpPr>
            <a:spLocks noGrp="1"/>
          </p:cNvSpPr>
          <p:nvPr>
            <p:ph type="subTitle" idx="14" hasCustomPrompt="1"/>
          </p:nvPr>
        </p:nvSpPr>
        <p:spPr>
          <a:xfrm>
            <a:off x="838201" y="764765"/>
            <a:ext cx="10515599" cy="368292"/>
          </a:xfrm>
        </p:spPr>
        <p:txBody>
          <a:bodyPr>
            <a:normAutofit/>
          </a:bodyPr>
          <a:lstStyle>
            <a:lvl1pPr marL="0" indent="0" algn="l">
              <a:buNone/>
              <a:defRPr sz="1600" cap="all" baseline="0">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DU SOUS-TITRE </a:t>
            </a:r>
          </a:p>
        </p:txBody>
      </p:sp>
      <p:sp>
        <p:nvSpPr>
          <p:cNvPr id="5" name="Freeform 11">
            <a:extLst>
              <a:ext uri="{FF2B5EF4-FFF2-40B4-BE49-F238E27FC236}">
                <a16:creationId xmlns:a16="http://schemas.microsoft.com/office/drawing/2014/main" id="{F8ACA1A4-5D44-4A33-8992-79F82934C791}"/>
              </a:ext>
            </a:extLst>
          </p:cNvPr>
          <p:cNvSpPr/>
          <p:nvPr userDrawn="1"/>
        </p:nvSpPr>
        <p:spPr>
          <a:xfrm>
            <a:off x="133350" y="6366492"/>
            <a:ext cx="581025" cy="362892"/>
          </a:xfrm>
          <a:custGeom>
            <a:avLst/>
            <a:gdLst/>
            <a:ahLst/>
            <a:cxnLst/>
            <a:rect l="l" t="t" r="r" b="b"/>
            <a:pathLst>
              <a:path w="842348" h="526107">
                <a:moveTo>
                  <a:pt x="0" y="0"/>
                </a:moveTo>
                <a:lnTo>
                  <a:pt x="842348" y="0"/>
                </a:lnTo>
                <a:lnTo>
                  <a:pt x="842348" y="526107"/>
                </a:lnTo>
                <a:lnTo>
                  <a:pt x="0" y="526107"/>
                </a:lnTo>
                <a:lnTo>
                  <a:pt x="0" y="0"/>
                </a:lnTo>
                <a:close/>
              </a:path>
            </a:pathLst>
          </a:custGeom>
          <a:blipFill>
            <a:blip r:embed="rId2" cstate="print">
              <a:extLst>
                <a:ext uri="{28A0092B-C50C-407E-A947-70E740481C1C}">
                  <a14:useLocalDpi xmlns:a14="http://schemas.microsoft.com/office/drawing/2010/main"/>
                </a:ext>
              </a:extLst>
            </a:blip>
            <a:stretch>
              <a:fillRect/>
            </a:stretch>
          </a:blipFill>
        </p:spPr>
      </p:sp>
    </p:spTree>
    <p:extLst>
      <p:ext uri="{BB962C8B-B14F-4D97-AF65-F5344CB8AC3E}">
        <p14:creationId xmlns:p14="http://schemas.microsoft.com/office/powerpoint/2010/main" val="673511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C57B2B2-E78A-0756-B133-67F5E573F32A}"/>
              </a:ext>
            </a:extLst>
          </p:cNvPr>
          <p:cNvSpPr>
            <a:spLocks noGrp="1"/>
          </p:cNvSpPr>
          <p:nvPr>
            <p:ph idx="1"/>
          </p:nvPr>
        </p:nvSpPr>
        <p:spPr>
          <a:xfrm>
            <a:off x="838200" y="1413072"/>
            <a:ext cx="10515600" cy="4789319"/>
          </a:xfrm>
        </p:spPr>
        <p:txBody>
          <a:bodyPr>
            <a:normAutofit/>
          </a:bodyPr>
          <a:lstStyle>
            <a:lvl1pPr>
              <a:lnSpc>
                <a:spcPct val="100000"/>
              </a:lnSpc>
              <a:buClr>
                <a:srgbClr val="09486D"/>
              </a:buClr>
              <a:defRPr sz="1800" b="0">
                <a:solidFill>
                  <a:srgbClr val="09486D"/>
                </a:solidFill>
                <a:latin typeface="Poppins Medium" panose="00000600000000000000" pitchFamily="2" charset="0"/>
                <a:cs typeface="Poppins Medium" panose="00000600000000000000" pitchFamily="2" charset="0"/>
              </a:defRPr>
            </a:lvl1pPr>
            <a:lvl2pPr marL="685800" indent="-228600">
              <a:lnSpc>
                <a:spcPct val="100000"/>
              </a:lnSpc>
              <a:buSzPct val="94000"/>
              <a:buFont typeface="Poppins" panose="00000500000000000000" pitchFamily="2" charset="0"/>
              <a:buChar char="॰"/>
              <a:defRPr sz="1600">
                <a:solidFill>
                  <a:schemeClr val="bg2">
                    <a:lumMod val="25000"/>
                  </a:schemeClr>
                </a:solidFill>
              </a:defRPr>
            </a:lvl2pPr>
            <a:lvl3pPr>
              <a:lnSpc>
                <a:spcPct val="100000"/>
              </a:lnSpc>
              <a:defRPr sz="1400">
                <a:solidFill>
                  <a:schemeClr val="bg2">
                    <a:lumMod val="25000"/>
                  </a:schemeClr>
                </a:solidFill>
              </a:defRPr>
            </a:lvl3pPr>
            <a:lvl4pPr>
              <a:lnSpc>
                <a:spcPct val="100000"/>
              </a:lnSpc>
              <a:defRPr sz="1200">
                <a:solidFill>
                  <a:srgbClr val="7ACAF2"/>
                </a:solidFill>
              </a:defRPr>
            </a:lvl4pPr>
            <a:lvl5pPr>
              <a:lnSpc>
                <a:spcPct val="100000"/>
              </a:lnSpc>
              <a:defRPr sz="1200">
                <a:solidFill>
                  <a:srgbClr val="7ACAF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Freeform 11">
            <a:extLst>
              <a:ext uri="{FF2B5EF4-FFF2-40B4-BE49-F238E27FC236}">
                <a16:creationId xmlns:a16="http://schemas.microsoft.com/office/drawing/2014/main" id="{1722222D-C8B5-9981-598A-4B4B67CFD2B8}"/>
              </a:ext>
            </a:extLst>
          </p:cNvPr>
          <p:cNvSpPr/>
          <p:nvPr userDrawn="1"/>
        </p:nvSpPr>
        <p:spPr>
          <a:xfrm>
            <a:off x="133350" y="6366492"/>
            <a:ext cx="581025" cy="362892"/>
          </a:xfrm>
          <a:custGeom>
            <a:avLst/>
            <a:gdLst/>
            <a:ahLst/>
            <a:cxnLst/>
            <a:rect l="l" t="t" r="r" b="b"/>
            <a:pathLst>
              <a:path w="842348" h="526107">
                <a:moveTo>
                  <a:pt x="0" y="0"/>
                </a:moveTo>
                <a:lnTo>
                  <a:pt x="842348" y="0"/>
                </a:lnTo>
                <a:lnTo>
                  <a:pt x="842348" y="526107"/>
                </a:lnTo>
                <a:lnTo>
                  <a:pt x="0" y="526107"/>
                </a:lnTo>
                <a:lnTo>
                  <a:pt x="0" y="0"/>
                </a:lnTo>
                <a:close/>
              </a:path>
            </a:pathLst>
          </a:custGeom>
          <a:blipFill>
            <a:blip r:embed="rId2" cstate="print">
              <a:extLst>
                <a:ext uri="{28A0092B-C50C-407E-A947-70E740481C1C}">
                  <a14:useLocalDpi xmlns:a14="http://schemas.microsoft.com/office/drawing/2010/main"/>
                </a:ext>
              </a:extLst>
            </a:blip>
            <a:stretch>
              <a:fillRect/>
            </a:stretch>
          </a:blipFill>
        </p:spPr>
      </p:sp>
      <p:sp>
        <p:nvSpPr>
          <p:cNvPr id="8" name="Espace réservé du numéro de diapositive 25">
            <a:extLst>
              <a:ext uri="{FF2B5EF4-FFF2-40B4-BE49-F238E27FC236}">
                <a16:creationId xmlns:a16="http://schemas.microsoft.com/office/drawing/2014/main" id="{9FB1CEE1-CBA1-2C34-CAA6-012237F0C903}"/>
              </a:ext>
            </a:extLst>
          </p:cNvPr>
          <p:cNvSpPr>
            <a:spLocks noGrp="1"/>
          </p:cNvSpPr>
          <p:nvPr>
            <p:ph type="sldNum" sz="quarter" idx="12"/>
          </p:nvPr>
        </p:nvSpPr>
        <p:spPr>
          <a:xfrm>
            <a:off x="9596128" y="6412031"/>
            <a:ext cx="2363314" cy="271814"/>
          </a:xfrm>
        </p:spPr>
        <p:txBody>
          <a:bodyPr/>
          <a:lstStyle>
            <a:lvl1pPr>
              <a:defRPr sz="1100"/>
            </a:lvl1p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‹N°›</a:t>
            </a:fld>
            <a:endParaRPr lang="fr-FR">
              <a:solidFill>
                <a:srgbClr val="A9E0F6"/>
              </a:solidFill>
              <a:latin typeface="Poppins" panose="00000500000000000000" pitchFamily="2" charset="0"/>
              <a:cs typeface="Poppins" panose="00000500000000000000" pitchFamily="2" charset="0"/>
            </a:endParaRPr>
          </a:p>
        </p:txBody>
      </p:sp>
      <p:sp>
        <p:nvSpPr>
          <p:cNvPr id="14" name="Titre 13">
            <a:extLst>
              <a:ext uri="{FF2B5EF4-FFF2-40B4-BE49-F238E27FC236}">
                <a16:creationId xmlns:a16="http://schemas.microsoft.com/office/drawing/2014/main" id="{702630D2-32BB-6566-058B-DABBEAD022BE}"/>
              </a:ext>
            </a:extLst>
          </p:cNvPr>
          <p:cNvSpPr>
            <a:spLocks noGrp="1"/>
          </p:cNvSpPr>
          <p:nvPr>
            <p:ph type="title" hasCustomPrompt="1"/>
          </p:nvPr>
        </p:nvSpPr>
        <p:spPr>
          <a:xfrm>
            <a:off x="838200" y="341679"/>
            <a:ext cx="10515600" cy="368292"/>
          </a:xfrm>
          <a:prstGeom prst="rect">
            <a:avLst/>
          </a:prstGeom>
        </p:spPr>
        <p:txBody>
          <a:bodyPr anchor="t">
            <a:noAutofit/>
          </a:bodyPr>
          <a:lstStyle>
            <a:lvl1pPr>
              <a:defRPr sz="2400" cap="all" baseline="0"/>
            </a:lvl1pPr>
          </a:lstStyle>
          <a:p>
            <a:r>
              <a:rPr lang="fr-FR" dirty="0"/>
              <a:t>MODIFIEZ LE STYLE DU TITRE</a:t>
            </a:r>
          </a:p>
        </p:txBody>
      </p:sp>
      <p:sp>
        <p:nvSpPr>
          <p:cNvPr id="15" name="Sous-titre 2">
            <a:extLst>
              <a:ext uri="{FF2B5EF4-FFF2-40B4-BE49-F238E27FC236}">
                <a16:creationId xmlns:a16="http://schemas.microsoft.com/office/drawing/2014/main" id="{B219ED38-B4BA-683E-2A9C-27CBED375FE9}"/>
              </a:ext>
            </a:extLst>
          </p:cNvPr>
          <p:cNvSpPr>
            <a:spLocks noGrp="1"/>
          </p:cNvSpPr>
          <p:nvPr>
            <p:ph type="subTitle" idx="14" hasCustomPrompt="1"/>
          </p:nvPr>
        </p:nvSpPr>
        <p:spPr>
          <a:xfrm>
            <a:off x="838200" y="760893"/>
            <a:ext cx="10515599" cy="368292"/>
          </a:xfrm>
        </p:spPr>
        <p:txBody>
          <a:bodyPr>
            <a:normAutofit/>
          </a:bodyPr>
          <a:lstStyle>
            <a:lvl1pPr marL="0" indent="0" algn="l">
              <a:buNone/>
              <a:defRPr sz="1600" cap="all" baseline="0">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DU SOUS-TITRE </a:t>
            </a:r>
          </a:p>
        </p:txBody>
      </p:sp>
    </p:spTree>
    <p:extLst>
      <p:ext uri="{BB962C8B-B14F-4D97-AF65-F5344CB8AC3E}">
        <p14:creationId xmlns:p14="http://schemas.microsoft.com/office/powerpoint/2010/main" val="1070850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8C991FC-07FD-D648-19B8-459F8C31138F}"/>
              </a:ext>
            </a:extLst>
          </p:cNvPr>
          <p:cNvSpPr/>
          <p:nvPr userDrawn="1"/>
        </p:nvSpPr>
        <p:spPr>
          <a:xfrm>
            <a:off x="0" y="0"/>
            <a:ext cx="4243227" cy="6858000"/>
          </a:xfrm>
          <a:prstGeom prst="rect">
            <a:avLst/>
          </a:prstGeom>
          <a:solidFill>
            <a:srgbClr val="A9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Graphique 8">
            <a:extLst>
              <a:ext uri="{FF2B5EF4-FFF2-40B4-BE49-F238E27FC236}">
                <a16:creationId xmlns:a16="http://schemas.microsoft.com/office/drawing/2014/main" id="{300A8BC5-CC67-66CB-C565-D00F57B0A5EE}"/>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14971"/>
          <a:stretch/>
        </p:blipFill>
        <p:spPr>
          <a:xfrm>
            <a:off x="0" y="1301592"/>
            <a:ext cx="8333801" cy="5812847"/>
          </a:xfrm>
          <a:prstGeom prst="rect">
            <a:avLst/>
          </a:prstGeom>
        </p:spPr>
      </p:pic>
      <p:sp>
        <p:nvSpPr>
          <p:cNvPr id="33" name="Titre 1" descr="Titre">
            <a:extLst>
              <a:ext uri="{FF2B5EF4-FFF2-40B4-BE49-F238E27FC236}">
                <a16:creationId xmlns:a16="http://schemas.microsoft.com/office/drawing/2014/main" id="{9420AFF0-BB12-272F-39C4-B298D6E2D670}"/>
              </a:ext>
            </a:extLst>
          </p:cNvPr>
          <p:cNvSpPr>
            <a:spLocks noGrp="1"/>
          </p:cNvSpPr>
          <p:nvPr>
            <p:ph type="ctrTitle" hasCustomPrompt="1"/>
          </p:nvPr>
        </p:nvSpPr>
        <p:spPr>
          <a:xfrm>
            <a:off x="2507227" y="1989118"/>
            <a:ext cx="9144000" cy="1711200"/>
          </a:xfrm>
          <a:prstGeom prst="rect">
            <a:avLst/>
          </a:prstGeom>
        </p:spPr>
        <p:txBody>
          <a:bodyPr anchor="b">
            <a:normAutofit/>
          </a:bodyPr>
          <a:lstStyle>
            <a:lvl1pPr algn="r">
              <a:defRPr sz="6600" cap="all" baseline="0">
                <a:solidFill>
                  <a:srgbClr val="09486D"/>
                </a:solidFill>
              </a:defRPr>
            </a:lvl1pPr>
          </a:lstStyle>
          <a:p>
            <a:r>
              <a:rPr lang="fr-FR"/>
              <a:t>AJOUTER UN TITRE </a:t>
            </a:r>
          </a:p>
        </p:txBody>
      </p:sp>
      <p:sp>
        <p:nvSpPr>
          <p:cNvPr id="34" name="Sous-titre 2">
            <a:extLst>
              <a:ext uri="{FF2B5EF4-FFF2-40B4-BE49-F238E27FC236}">
                <a16:creationId xmlns:a16="http://schemas.microsoft.com/office/drawing/2014/main" id="{6F4E2DBC-F8DD-551E-164D-9986C8490180}"/>
              </a:ext>
            </a:extLst>
          </p:cNvPr>
          <p:cNvSpPr>
            <a:spLocks noGrp="1"/>
          </p:cNvSpPr>
          <p:nvPr>
            <p:ph type="subTitle" idx="1" hasCustomPrompt="1"/>
          </p:nvPr>
        </p:nvSpPr>
        <p:spPr>
          <a:xfrm>
            <a:off x="2507227" y="3792392"/>
            <a:ext cx="9144000" cy="838985"/>
          </a:xfrm>
        </p:spPr>
        <p:txBody>
          <a:bodyPr>
            <a:normAutofit/>
          </a:bodyPr>
          <a:lstStyle>
            <a:lvl1pPr marL="0" indent="0" algn="r">
              <a:buNone/>
              <a:defRPr sz="2800">
                <a:solidFill>
                  <a:srgbClr val="09486D"/>
                </a:solidFill>
                <a:latin typeface="Poppins ExtraLight" panose="00000300000000000000" pitchFamily="2" charset="0"/>
                <a:cs typeface="Poppins ExtraLight" panose="000003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Ajouter un sous-titre</a:t>
            </a:r>
          </a:p>
        </p:txBody>
      </p:sp>
    </p:spTree>
    <p:extLst>
      <p:ext uri="{BB962C8B-B14F-4D97-AF65-F5344CB8AC3E}">
        <p14:creationId xmlns:p14="http://schemas.microsoft.com/office/powerpoint/2010/main" val="594715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C57B2B2-E78A-0756-B133-67F5E573F32A}"/>
              </a:ext>
            </a:extLst>
          </p:cNvPr>
          <p:cNvSpPr>
            <a:spLocks noGrp="1"/>
          </p:cNvSpPr>
          <p:nvPr>
            <p:ph idx="1"/>
          </p:nvPr>
        </p:nvSpPr>
        <p:spPr>
          <a:xfrm>
            <a:off x="838200" y="1397479"/>
            <a:ext cx="10515600" cy="4779484"/>
          </a:xfrm>
        </p:spPr>
        <p:txBody>
          <a:bodyPr>
            <a:normAutofit/>
          </a:bodyPr>
          <a:lstStyle>
            <a:lvl1pPr>
              <a:buClr>
                <a:srgbClr val="09486D"/>
              </a:buClr>
              <a:defRPr sz="1800" b="0">
                <a:solidFill>
                  <a:srgbClr val="09486D"/>
                </a:solidFill>
                <a:latin typeface="Poppins Medium" panose="00000600000000000000" pitchFamily="2" charset="0"/>
                <a:cs typeface="Poppins Medium" panose="00000600000000000000" pitchFamily="2" charset="0"/>
              </a:defRPr>
            </a:lvl1pPr>
            <a:lvl2pPr marL="685800" indent="-228600">
              <a:buSzPct val="94000"/>
              <a:buFont typeface="Poppins" panose="00000500000000000000" pitchFamily="2" charset="0"/>
              <a:buChar char="॰"/>
              <a:defRPr sz="1600">
                <a:solidFill>
                  <a:schemeClr val="bg2">
                    <a:lumMod val="25000"/>
                  </a:schemeClr>
                </a:solidFill>
              </a:defRPr>
            </a:lvl2pPr>
            <a:lvl3pPr>
              <a:defRPr sz="1400">
                <a:solidFill>
                  <a:schemeClr val="bg2">
                    <a:lumMod val="25000"/>
                  </a:schemeClr>
                </a:solidFill>
              </a:defRPr>
            </a:lvl3pPr>
            <a:lvl4pPr>
              <a:defRPr sz="1200">
                <a:solidFill>
                  <a:srgbClr val="7ACAF2"/>
                </a:solidFill>
              </a:defRPr>
            </a:lvl4pPr>
            <a:lvl5pPr>
              <a:defRPr sz="1200">
                <a:solidFill>
                  <a:srgbClr val="7ACAF2"/>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Freeform 11">
            <a:extLst>
              <a:ext uri="{FF2B5EF4-FFF2-40B4-BE49-F238E27FC236}">
                <a16:creationId xmlns:a16="http://schemas.microsoft.com/office/drawing/2014/main" id="{1722222D-C8B5-9981-598A-4B4B67CFD2B8}"/>
              </a:ext>
            </a:extLst>
          </p:cNvPr>
          <p:cNvSpPr/>
          <p:nvPr userDrawn="1"/>
        </p:nvSpPr>
        <p:spPr>
          <a:xfrm>
            <a:off x="133350" y="6366492"/>
            <a:ext cx="581025" cy="362892"/>
          </a:xfrm>
          <a:custGeom>
            <a:avLst/>
            <a:gdLst/>
            <a:ahLst/>
            <a:cxnLst/>
            <a:rect l="l" t="t" r="r" b="b"/>
            <a:pathLst>
              <a:path w="842348" h="526107">
                <a:moveTo>
                  <a:pt x="0" y="0"/>
                </a:moveTo>
                <a:lnTo>
                  <a:pt x="842348" y="0"/>
                </a:lnTo>
                <a:lnTo>
                  <a:pt x="842348" y="526107"/>
                </a:lnTo>
                <a:lnTo>
                  <a:pt x="0" y="526107"/>
                </a:lnTo>
                <a:lnTo>
                  <a:pt x="0" y="0"/>
                </a:lnTo>
                <a:close/>
              </a:path>
            </a:pathLst>
          </a:custGeom>
          <a:blipFill>
            <a:blip r:embed="rId2" cstate="print">
              <a:extLst>
                <a:ext uri="{28A0092B-C50C-407E-A947-70E740481C1C}">
                  <a14:useLocalDpi xmlns:a14="http://schemas.microsoft.com/office/drawing/2010/main"/>
                </a:ext>
              </a:extLst>
            </a:blip>
            <a:stretch>
              <a:fillRect/>
            </a:stretch>
          </a:blipFill>
        </p:spPr>
      </p:sp>
      <p:sp>
        <p:nvSpPr>
          <p:cNvPr id="8" name="Espace réservé du numéro de diapositive 25">
            <a:extLst>
              <a:ext uri="{FF2B5EF4-FFF2-40B4-BE49-F238E27FC236}">
                <a16:creationId xmlns:a16="http://schemas.microsoft.com/office/drawing/2014/main" id="{9FB1CEE1-CBA1-2C34-CAA6-012237F0C903}"/>
              </a:ext>
            </a:extLst>
          </p:cNvPr>
          <p:cNvSpPr>
            <a:spLocks noGrp="1"/>
          </p:cNvSpPr>
          <p:nvPr>
            <p:ph type="sldNum" sz="quarter" idx="12"/>
          </p:nvPr>
        </p:nvSpPr>
        <p:spPr>
          <a:xfrm>
            <a:off x="9596128" y="6412031"/>
            <a:ext cx="2363314" cy="271814"/>
          </a:xfrm>
        </p:spPr>
        <p:txBody>
          <a:bodyPr/>
          <a:lstStyle>
            <a:lvl1pPr>
              <a:defRPr sz="1100"/>
            </a:lvl1p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‹N°›</a:t>
            </a:fld>
            <a:endParaRPr lang="fr-FR">
              <a:solidFill>
                <a:srgbClr val="A9E0F6"/>
              </a:solidFill>
              <a:latin typeface="Poppins" panose="00000500000000000000" pitchFamily="2" charset="0"/>
              <a:cs typeface="Poppins" panose="00000500000000000000" pitchFamily="2" charset="0"/>
            </a:endParaRPr>
          </a:p>
        </p:txBody>
      </p:sp>
      <p:sp>
        <p:nvSpPr>
          <p:cNvPr id="14" name="Titre 13">
            <a:extLst>
              <a:ext uri="{FF2B5EF4-FFF2-40B4-BE49-F238E27FC236}">
                <a16:creationId xmlns:a16="http://schemas.microsoft.com/office/drawing/2014/main" id="{702630D2-32BB-6566-058B-DABBEAD022BE}"/>
              </a:ext>
            </a:extLst>
          </p:cNvPr>
          <p:cNvSpPr>
            <a:spLocks noGrp="1"/>
          </p:cNvSpPr>
          <p:nvPr>
            <p:ph type="title" hasCustomPrompt="1"/>
          </p:nvPr>
        </p:nvSpPr>
        <p:spPr>
          <a:xfrm>
            <a:off x="838200" y="341679"/>
            <a:ext cx="10515600" cy="368292"/>
          </a:xfrm>
          <a:prstGeom prst="rect">
            <a:avLst/>
          </a:prstGeom>
        </p:spPr>
        <p:txBody>
          <a:bodyPr anchor="t">
            <a:noAutofit/>
          </a:bodyPr>
          <a:lstStyle>
            <a:lvl1pPr>
              <a:defRPr sz="2400" cap="all" baseline="0"/>
            </a:lvl1pPr>
          </a:lstStyle>
          <a:p>
            <a:r>
              <a:rPr lang="fr-FR" dirty="0"/>
              <a:t>MODIFIEZ LE STYLE DU TITRE</a:t>
            </a:r>
          </a:p>
        </p:txBody>
      </p:sp>
      <p:sp>
        <p:nvSpPr>
          <p:cNvPr id="15" name="Sous-titre 2">
            <a:extLst>
              <a:ext uri="{FF2B5EF4-FFF2-40B4-BE49-F238E27FC236}">
                <a16:creationId xmlns:a16="http://schemas.microsoft.com/office/drawing/2014/main" id="{B219ED38-B4BA-683E-2A9C-27CBED375FE9}"/>
              </a:ext>
            </a:extLst>
          </p:cNvPr>
          <p:cNvSpPr>
            <a:spLocks noGrp="1"/>
          </p:cNvSpPr>
          <p:nvPr>
            <p:ph type="subTitle" idx="14" hasCustomPrompt="1"/>
          </p:nvPr>
        </p:nvSpPr>
        <p:spPr>
          <a:xfrm>
            <a:off x="838196" y="760893"/>
            <a:ext cx="10515599" cy="368292"/>
          </a:xfrm>
        </p:spPr>
        <p:txBody>
          <a:bodyPr>
            <a:normAutofit/>
          </a:bodyPr>
          <a:lstStyle>
            <a:lvl1pPr marL="0" indent="0" algn="l">
              <a:buNone/>
              <a:defRPr sz="1600" cap="all" baseline="0">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DU SOUS-TITRE </a:t>
            </a:r>
          </a:p>
        </p:txBody>
      </p:sp>
    </p:spTree>
    <p:extLst>
      <p:ext uri="{BB962C8B-B14F-4D97-AF65-F5344CB8AC3E}">
        <p14:creationId xmlns:p14="http://schemas.microsoft.com/office/powerpoint/2010/main" val="1070850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et 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C57B2B2-E78A-0756-B133-67F5E573F32A}"/>
              </a:ext>
            </a:extLst>
          </p:cNvPr>
          <p:cNvSpPr>
            <a:spLocks noGrp="1"/>
          </p:cNvSpPr>
          <p:nvPr>
            <p:ph idx="1"/>
          </p:nvPr>
        </p:nvSpPr>
        <p:spPr>
          <a:xfrm>
            <a:off x="838200" y="1740877"/>
            <a:ext cx="5152292" cy="4351338"/>
          </a:xfrm>
        </p:spPr>
        <p:txBody>
          <a:bodyPr/>
          <a:lstStyle>
            <a:lvl1pPr>
              <a:buClr>
                <a:srgbClr val="09486D"/>
              </a:buClr>
              <a:defRPr b="0">
                <a:solidFill>
                  <a:srgbClr val="09486D"/>
                </a:solidFill>
                <a:latin typeface="Poppins Medium" panose="00000600000000000000" pitchFamily="2" charset="0"/>
                <a:cs typeface="Poppins Medium" panose="00000600000000000000" pitchFamily="2" charset="0"/>
              </a:defRPr>
            </a:lvl1pPr>
            <a:lvl2pPr marL="685800" indent="-228600">
              <a:buSzPct val="94000"/>
              <a:buFont typeface="Poppins" panose="00000500000000000000" pitchFamily="2" charset="0"/>
              <a:buChar char="॰"/>
              <a:defRPr>
                <a:solidFill>
                  <a:schemeClr val="bg2">
                    <a:lumMod val="25000"/>
                  </a:schemeClr>
                </a:solidFill>
              </a:defRPr>
            </a:lvl2pPr>
            <a:lvl3pPr>
              <a:defRPr>
                <a:solidFill>
                  <a:schemeClr val="bg2">
                    <a:lumMod val="25000"/>
                  </a:schemeClr>
                </a:solidFill>
              </a:defRPr>
            </a:lvl3pPr>
            <a:lvl4pPr>
              <a:defRPr>
                <a:solidFill>
                  <a:srgbClr val="7ACAF2"/>
                </a:solidFill>
              </a:defRPr>
            </a:lvl4pPr>
            <a:lvl5pPr>
              <a:defRPr>
                <a:solidFill>
                  <a:srgbClr val="7ACAF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Freeform 11">
            <a:extLst>
              <a:ext uri="{FF2B5EF4-FFF2-40B4-BE49-F238E27FC236}">
                <a16:creationId xmlns:a16="http://schemas.microsoft.com/office/drawing/2014/main" id="{1722222D-C8B5-9981-598A-4B4B67CFD2B8}"/>
              </a:ext>
            </a:extLst>
          </p:cNvPr>
          <p:cNvSpPr/>
          <p:nvPr userDrawn="1"/>
        </p:nvSpPr>
        <p:spPr>
          <a:xfrm>
            <a:off x="133350" y="6366492"/>
            <a:ext cx="581025" cy="362892"/>
          </a:xfrm>
          <a:custGeom>
            <a:avLst/>
            <a:gdLst/>
            <a:ahLst/>
            <a:cxnLst/>
            <a:rect l="l" t="t" r="r" b="b"/>
            <a:pathLst>
              <a:path w="842348" h="526107">
                <a:moveTo>
                  <a:pt x="0" y="0"/>
                </a:moveTo>
                <a:lnTo>
                  <a:pt x="842348" y="0"/>
                </a:lnTo>
                <a:lnTo>
                  <a:pt x="842348" y="526107"/>
                </a:lnTo>
                <a:lnTo>
                  <a:pt x="0" y="526107"/>
                </a:lnTo>
                <a:lnTo>
                  <a:pt x="0" y="0"/>
                </a:lnTo>
                <a:close/>
              </a:path>
            </a:pathLst>
          </a:custGeom>
          <a:blipFill>
            <a:blip r:embed="rId2" cstate="print">
              <a:extLst>
                <a:ext uri="{28A0092B-C50C-407E-A947-70E740481C1C}">
                  <a14:useLocalDpi xmlns:a14="http://schemas.microsoft.com/office/drawing/2010/main"/>
                </a:ext>
              </a:extLst>
            </a:blip>
            <a:stretch>
              <a:fillRect/>
            </a:stretch>
          </a:blipFill>
        </p:spPr>
      </p:sp>
      <p:sp>
        <p:nvSpPr>
          <p:cNvPr id="8" name="Espace réservé du numéro de diapositive 25">
            <a:extLst>
              <a:ext uri="{FF2B5EF4-FFF2-40B4-BE49-F238E27FC236}">
                <a16:creationId xmlns:a16="http://schemas.microsoft.com/office/drawing/2014/main" id="{9FB1CEE1-CBA1-2C34-CAA6-012237F0C903}"/>
              </a:ext>
            </a:extLst>
          </p:cNvPr>
          <p:cNvSpPr>
            <a:spLocks noGrp="1"/>
          </p:cNvSpPr>
          <p:nvPr>
            <p:ph type="sldNum" sz="quarter" idx="12"/>
          </p:nvPr>
        </p:nvSpPr>
        <p:spPr>
          <a:xfrm>
            <a:off x="9596128" y="6412031"/>
            <a:ext cx="2363314" cy="271814"/>
          </a:xfrm>
        </p:spPr>
        <p:txBody>
          <a:bodyPr/>
          <a:lstStyle>
            <a:lvl1pPr>
              <a:defRPr sz="1100"/>
            </a:lvl1p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‹N°›</a:t>
            </a:fld>
            <a:endParaRPr lang="fr-FR">
              <a:solidFill>
                <a:srgbClr val="A9E0F6"/>
              </a:solidFill>
              <a:latin typeface="Poppins" panose="00000500000000000000" pitchFamily="2" charset="0"/>
              <a:cs typeface="Poppins" panose="00000500000000000000" pitchFamily="2" charset="0"/>
            </a:endParaRPr>
          </a:p>
        </p:txBody>
      </p:sp>
      <p:sp>
        <p:nvSpPr>
          <p:cNvPr id="2" name="Espace réservé du contenu 2">
            <a:extLst>
              <a:ext uri="{FF2B5EF4-FFF2-40B4-BE49-F238E27FC236}">
                <a16:creationId xmlns:a16="http://schemas.microsoft.com/office/drawing/2014/main" id="{89293B46-CAE6-CBEA-5FE5-4A42FC1232F7}"/>
              </a:ext>
            </a:extLst>
          </p:cNvPr>
          <p:cNvSpPr>
            <a:spLocks noGrp="1"/>
          </p:cNvSpPr>
          <p:nvPr>
            <p:ph idx="15"/>
          </p:nvPr>
        </p:nvSpPr>
        <p:spPr>
          <a:xfrm>
            <a:off x="6201510" y="1740877"/>
            <a:ext cx="5152292" cy="4351338"/>
          </a:xfrm>
        </p:spPr>
        <p:txBody>
          <a:bodyPr/>
          <a:lstStyle>
            <a:lvl1pPr>
              <a:buClr>
                <a:srgbClr val="09486D"/>
              </a:buClr>
              <a:defRPr b="0">
                <a:solidFill>
                  <a:srgbClr val="09486D"/>
                </a:solidFill>
                <a:latin typeface="Poppins Medium" panose="00000600000000000000" pitchFamily="2" charset="0"/>
                <a:cs typeface="Poppins Medium" panose="00000600000000000000" pitchFamily="2" charset="0"/>
              </a:defRPr>
            </a:lvl1pPr>
            <a:lvl2pPr marL="685800" indent="-228600">
              <a:buSzPct val="94000"/>
              <a:buFont typeface="Poppins" panose="00000500000000000000" pitchFamily="2" charset="0"/>
              <a:buChar char="॰"/>
              <a:defRPr>
                <a:solidFill>
                  <a:schemeClr val="bg2">
                    <a:lumMod val="25000"/>
                  </a:schemeClr>
                </a:solidFill>
              </a:defRPr>
            </a:lvl2pPr>
            <a:lvl3pPr>
              <a:defRPr>
                <a:solidFill>
                  <a:schemeClr val="bg2">
                    <a:lumMod val="25000"/>
                  </a:schemeClr>
                </a:solidFill>
              </a:defRPr>
            </a:lvl3pPr>
            <a:lvl4pPr>
              <a:defRPr>
                <a:solidFill>
                  <a:srgbClr val="7ACAF2"/>
                </a:solidFill>
              </a:defRPr>
            </a:lvl4pPr>
            <a:lvl5pPr>
              <a:defRPr>
                <a:solidFill>
                  <a:srgbClr val="7ACAF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Titre 13">
            <a:extLst>
              <a:ext uri="{FF2B5EF4-FFF2-40B4-BE49-F238E27FC236}">
                <a16:creationId xmlns:a16="http://schemas.microsoft.com/office/drawing/2014/main" id="{30563D83-37A5-EB9E-4681-B4D564B3D79A}"/>
              </a:ext>
            </a:extLst>
          </p:cNvPr>
          <p:cNvSpPr>
            <a:spLocks noGrp="1"/>
          </p:cNvSpPr>
          <p:nvPr>
            <p:ph type="title" hasCustomPrompt="1"/>
          </p:nvPr>
        </p:nvSpPr>
        <p:spPr>
          <a:xfrm>
            <a:off x="838200" y="341679"/>
            <a:ext cx="10515600" cy="368292"/>
          </a:xfrm>
          <a:prstGeom prst="rect">
            <a:avLst/>
          </a:prstGeom>
        </p:spPr>
        <p:txBody>
          <a:bodyPr anchor="t">
            <a:noAutofit/>
          </a:bodyPr>
          <a:lstStyle>
            <a:lvl1pPr>
              <a:defRPr sz="2400" cap="all" baseline="0"/>
            </a:lvl1pPr>
          </a:lstStyle>
          <a:p>
            <a:r>
              <a:rPr lang="fr-FR" dirty="0"/>
              <a:t>MODIFIEZ LE STYLE DU TITRE</a:t>
            </a:r>
          </a:p>
        </p:txBody>
      </p:sp>
      <p:sp>
        <p:nvSpPr>
          <p:cNvPr id="6" name="Sous-titre 2">
            <a:extLst>
              <a:ext uri="{FF2B5EF4-FFF2-40B4-BE49-F238E27FC236}">
                <a16:creationId xmlns:a16="http://schemas.microsoft.com/office/drawing/2014/main" id="{6519FB96-314D-2A0C-9874-A1191884142A}"/>
              </a:ext>
            </a:extLst>
          </p:cNvPr>
          <p:cNvSpPr>
            <a:spLocks noGrp="1"/>
          </p:cNvSpPr>
          <p:nvPr>
            <p:ph type="subTitle" idx="14" hasCustomPrompt="1"/>
          </p:nvPr>
        </p:nvSpPr>
        <p:spPr>
          <a:xfrm>
            <a:off x="838200" y="765785"/>
            <a:ext cx="10515599" cy="368292"/>
          </a:xfrm>
        </p:spPr>
        <p:txBody>
          <a:bodyPr>
            <a:normAutofit/>
          </a:bodyPr>
          <a:lstStyle>
            <a:lvl1pPr marL="0" indent="0" algn="l">
              <a:buNone/>
              <a:defRPr sz="1600" cap="all" baseline="0">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DU SOUS-TITRE </a:t>
            </a:r>
          </a:p>
        </p:txBody>
      </p:sp>
    </p:spTree>
    <p:extLst>
      <p:ext uri="{BB962C8B-B14F-4D97-AF65-F5344CB8AC3E}">
        <p14:creationId xmlns:p14="http://schemas.microsoft.com/office/powerpoint/2010/main" val="669422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et comparaison">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C57B2B2-E78A-0756-B133-67F5E573F32A}"/>
              </a:ext>
            </a:extLst>
          </p:cNvPr>
          <p:cNvSpPr>
            <a:spLocks noGrp="1"/>
          </p:cNvSpPr>
          <p:nvPr>
            <p:ph idx="1"/>
          </p:nvPr>
        </p:nvSpPr>
        <p:spPr>
          <a:xfrm>
            <a:off x="838200" y="2236775"/>
            <a:ext cx="5152292" cy="3940187"/>
          </a:xfrm>
        </p:spPr>
        <p:txBody>
          <a:bodyPr/>
          <a:lstStyle>
            <a:lvl1pPr>
              <a:buClr>
                <a:srgbClr val="09486D"/>
              </a:buClr>
              <a:defRPr b="0">
                <a:solidFill>
                  <a:srgbClr val="09486D"/>
                </a:solidFill>
                <a:latin typeface="Poppins Medium" panose="00000600000000000000" pitchFamily="2" charset="0"/>
                <a:cs typeface="Poppins Medium" panose="00000600000000000000" pitchFamily="2" charset="0"/>
              </a:defRPr>
            </a:lvl1pPr>
            <a:lvl2pPr marL="685800" indent="-228600">
              <a:buSzPct val="94000"/>
              <a:buFont typeface="Poppins" panose="00000500000000000000" pitchFamily="2" charset="0"/>
              <a:buChar char="॰"/>
              <a:defRPr>
                <a:solidFill>
                  <a:schemeClr val="bg2">
                    <a:lumMod val="25000"/>
                  </a:schemeClr>
                </a:solidFill>
              </a:defRPr>
            </a:lvl2pPr>
            <a:lvl3pPr>
              <a:defRPr>
                <a:solidFill>
                  <a:schemeClr val="bg2">
                    <a:lumMod val="25000"/>
                  </a:schemeClr>
                </a:solidFill>
              </a:defRPr>
            </a:lvl3pPr>
            <a:lvl4pPr>
              <a:defRPr>
                <a:solidFill>
                  <a:srgbClr val="7ACAF2"/>
                </a:solidFill>
              </a:defRPr>
            </a:lvl4pPr>
            <a:lvl5pPr>
              <a:defRPr>
                <a:solidFill>
                  <a:srgbClr val="7ACAF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Freeform 11">
            <a:extLst>
              <a:ext uri="{FF2B5EF4-FFF2-40B4-BE49-F238E27FC236}">
                <a16:creationId xmlns:a16="http://schemas.microsoft.com/office/drawing/2014/main" id="{1722222D-C8B5-9981-598A-4B4B67CFD2B8}"/>
              </a:ext>
            </a:extLst>
          </p:cNvPr>
          <p:cNvSpPr/>
          <p:nvPr userDrawn="1"/>
        </p:nvSpPr>
        <p:spPr>
          <a:xfrm>
            <a:off x="133350" y="6366492"/>
            <a:ext cx="581025" cy="362892"/>
          </a:xfrm>
          <a:custGeom>
            <a:avLst/>
            <a:gdLst/>
            <a:ahLst/>
            <a:cxnLst/>
            <a:rect l="l" t="t" r="r" b="b"/>
            <a:pathLst>
              <a:path w="842348" h="526107">
                <a:moveTo>
                  <a:pt x="0" y="0"/>
                </a:moveTo>
                <a:lnTo>
                  <a:pt x="842348" y="0"/>
                </a:lnTo>
                <a:lnTo>
                  <a:pt x="842348" y="526107"/>
                </a:lnTo>
                <a:lnTo>
                  <a:pt x="0" y="526107"/>
                </a:lnTo>
                <a:lnTo>
                  <a:pt x="0" y="0"/>
                </a:lnTo>
                <a:close/>
              </a:path>
            </a:pathLst>
          </a:custGeom>
          <a:blipFill>
            <a:blip r:embed="rId2" cstate="print">
              <a:extLst>
                <a:ext uri="{28A0092B-C50C-407E-A947-70E740481C1C}">
                  <a14:useLocalDpi xmlns:a14="http://schemas.microsoft.com/office/drawing/2010/main"/>
                </a:ext>
              </a:extLst>
            </a:blip>
            <a:stretch>
              <a:fillRect/>
            </a:stretch>
          </a:blipFill>
        </p:spPr>
      </p:sp>
      <p:sp>
        <p:nvSpPr>
          <p:cNvPr id="8" name="Espace réservé du numéro de diapositive 25">
            <a:extLst>
              <a:ext uri="{FF2B5EF4-FFF2-40B4-BE49-F238E27FC236}">
                <a16:creationId xmlns:a16="http://schemas.microsoft.com/office/drawing/2014/main" id="{9FB1CEE1-CBA1-2C34-CAA6-012237F0C903}"/>
              </a:ext>
            </a:extLst>
          </p:cNvPr>
          <p:cNvSpPr>
            <a:spLocks noGrp="1"/>
          </p:cNvSpPr>
          <p:nvPr>
            <p:ph type="sldNum" sz="quarter" idx="12"/>
          </p:nvPr>
        </p:nvSpPr>
        <p:spPr>
          <a:xfrm>
            <a:off x="9596128" y="6412031"/>
            <a:ext cx="2363314" cy="271814"/>
          </a:xfrm>
        </p:spPr>
        <p:txBody>
          <a:bodyPr/>
          <a:lstStyle>
            <a:lvl1pPr>
              <a:defRPr sz="1100"/>
            </a:lvl1p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‹N°›</a:t>
            </a:fld>
            <a:endParaRPr lang="fr-FR">
              <a:solidFill>
                <a:srgbClr val="A9E0F6"/>
              </a:solidFill>
              <a:latin typeface="Poppins" panose="00000500000000000000" pitchFamily="2" charset="0"/>
              <a:cs typeface="Poppins" panose="00000500000000000000" pitchFamily="2" charset="0"/>
            </a:endParaRPr>
          </a:p>
        </p:txBody>
      </p:sp>
      <p:sp>
        <p:nvSpPr>
          <p:cNvPr id="2" name="Espace réservé du contenu 2">
            <a:extLst>
              <a:ext uri="{FF2B5EF4-FFF2-40B4-BE49-F238E27FC236}">
                <a16:creationId xmlns:a16="http://schemas.microsoft.com/office/drawing/2014/main" id="{89293B46-CAE6-CBEA-5FE5-4A42FC1232F7}"/>
              </a:ext>
            </a:extLst>
          </p:cNvPr>
          <p:cNvSpPr>
            <a:spLocks noGrp="1"/>
          </p:cNvSpPr>
          <p:nvPr>
            <p:ph idx="15"/>
          </p:nvPr>
        </p:nvSpPr>
        <p:spPr>
          <a:xfrm>
            <a:off x="6201510" y="2236775"/>
            <a:ext cx="5152292" cy="3940187"/>
          </a:xfrm>
        </p:spPr>
        <p:txBody>
          <a:bodyPr/>
          <a:lstStyle>
            <a:lvl1pPr>
              <a:buClr>
                <a:srgbClr val="09486D"/>
              </a:buClr>
              <a:defRPr b="0">
                <a:solidFill>
                  <a:srgbClr val="09486D"/>
                </a:solidFill>
                <a:latin typeface="Poppins Medium" panose="00000600000000000000" pitchFamily="2" charset="0"/>
                <a:cs typeface="Poppins Medium" panose="00000600000000000000" pitchFamily="2" charset="0"/>
              </a:defRPr>
            </a:lvl1pPr>
            <a:lvl2pPr marL="685800" indent="-228600">
              <a:buSzPct val="94000"/>
              <a:buFont typeface="Poppins" panose="00000500000000000000" pitchFamily="2" charset="0"/>
              <a:buChar char="॰"/>
              <a:defRPr>
                <a:solidFill>
                  <a:schemeClr val="bg2">
                    <a:lumMod val="25000"/>
                  </a:schemeClr>
                </a:solidFill>
              </a:defRPr>
            </a:lvl2pPr>
            <a:lvl3pPr>
              <a:defRPr>
                <a:solidFill>
                  <a:schemeClr val="bg2">
                    <a:lumMod val="25000"/>
                  </a:schemeClr>
                </a:solidFill>
              </a:defRPr>
            </a:lvl3pPr>
            <a:lvl4pPr>
              <a:defRPr>
                <a:solidFill>
                  <a:srgbClr val="7ACAF2"/>
                </a:solidFill>
              </a:defRPr>
            </a:lvl4pPr>
            <a:lvl5pPr>
              <a:defRPr>
                <a:solidFill>
                  <a:srgbClr val="7ACAF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2">
            <a:extLst>
              <a:ext uri="{FF2B5EF4-FFF2-40B4-BE49-F238E27FC236}">
                <a16:creationId xmlns:a16="http://schemas.microsoft.com/office/drawing/2014/main" id="{09E2A3B7-7F00-603A-3E2D-DB92CBCE1C87}"/>
              </a:ext>
            </a:extLst>
          </p:cNvPr>
          <p:cNvSpPr>
            <a:spLocks noGrp="1"/>
          </p:cNvSpPr>
          <p:nvPr>
            <p:ph type="body" idx="16" hasCustomPrompt="1"/>
          </p:nvPr>
        </p:nvSpPr>
        <p:spPr>
          <a:xfrm>
            <a:off x="839788" y="1681163"/>
            <a:ext cx="5150703" cy="511052"/>
          </a:xfrm>
        </p:spPr>
        <p:txBody>
          <a:bodyPr anchor="b">
            <a:normAutofit/>
          </a:bodyPr>
          <a:lstStyle>
            <a:lvl1pPr marL="0" indent="0" algn="ctr">
              <a:buNone/>
              <a:defRPr sz="2800" b="1">
                <a:latin typeface="Poppins Medium" panose="00000600000000000000" pitchFamily="2" charset="0"/>
                <a:cs typeface="Poppins Medium" panose="000006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TITRE DE CONTENU</a:t>
            </a:r>
          </a:p>
        </p:txBody>
      </p:sp>
      <p:sp>
        <p:nvSpPr>
          <p:cNvPr id="6" name="Espace réservé du texte 2">
            <a:extLst>
              <a:ext uri="{FF2B5EF4-FFF2-40B4-BE49-F238E27FC236}">
                <a16:creationId xmlns:a16="http://schemas.microsoft.com/office/drawing/2014/main" id="{C69A8DAE-E81A-4FF8-2443-27EA636D1FA6}"/>
              </a:ext>
            </a:extLst>
          </p:cNvPr>
          <p:cNvSpPr>
            <a:spLocks noGrp="1"/>
          </p:cNvSpPr>
          <p:nvPr>
            <p:ph type="body" idx="17" hasCustomPrompt="1"/>
          </p:nvPr>
        </p:nvSpPr>
        <p:spPr>
          <a:xfrm>
            <a:off x="6202304" y="1681163"/>
            <a:ext cx="5150703" cy="511052"/>
          </a:xfrm>
        </p:spPr>
        <p:txBody>
          <a:bodyPr anchor="b">
            <a:normAutofit/>
          </a:bodyPr>
          <a:lstStyle>
            <a:lvl1pPr marL="0" indent="0" algn="ctr">
              <a:buNone/>
              <a:defRPr sz="2800" b="1">
                <a:latin typeface="Poppins Medium" panose="00000600000000000000" pitchFamily="2" charset="0"/>
                <a:cs typeface="Poppins Medium" panose="000006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TITRE DE CONTENU</a:t>
            </a:r>
          </a:p>
        </p:txBody>
      </p:sp>
      <p:sp>
        <p:nvSpPr>
          <p:cNvPr id="10" name="Titre 13">
            <a:extLst>
              <a:ext uri="{FF2B5EF4-FFF2-40B4-BE49-F238E27FC236}">
                <a16:creationId xmlns:a16="http://schemas.microsoft.com/office/drawing/2014/main" id="{8F04ED84-22EF-339B-0332-CB118D6939FA}"/>
              </a:ext>
            </a:extLst>
          </p:cNvPr>
          <p:cNvSpPr>
            <a:spLocks noGrp="1"/>
          </p:cNvSpPr>
          <p:nvPr>
            <p:ph type="title" hasCustomPrompt="1"/>
          </p:nvPr>
        </p:nvSpPr>
        <p:spPr>
          <a:xfrm>
            <a:off x="838200" y="341679"/>
            <a:ext cx="10515600" cy="368292"/>
          </a:xfrm>
          <a:prstGeom prst="rect">
            <a:avLst/>
          </a:prstGeom>
        </p:spPr>
        <p:txBody>
          <a:bodyPr anchor="t">
            <a:noAutofit/>
          </a:bodyPr>
          <a:lstStyle>
            <a:lvl1pPr>
              <a:defRPr sz="2400" cap="all" baseline="0"/>
            </a:lvl1pPr>
          </a:lstStyle>
          <a:p>
            <a:r>
              <a:rPr lang="fr-FR" dirty="0"/>
              <a:t>MODIFIEZ LE STYLE DU TITRE</a:t>
            </a:r>
          </a:p>
        </p:txBody>
      </p:sp>
      <p:sp>
        <p:nvSpPr>
          <p:cNvPr id="11" name="Sous-titre 2">
            <a:extLst>
              <a:ext uri="{FF2B5EF4-FFF2-40B4-BE49-F238E27FC236}">
                <a16:creationId xmlns:a16="http://schemas.microsoft.com/office/drawing/2014/main" id="{AFE6AB6D-9848-8596-670B-E3A29E90DDFC}"/>
              </a:ext>
            </a:extLst>
          </p:cNvPr>
          <p:cNvSpPr>
            <a:spLocks noGrp="1"/>
          </p:cNvSpPr>
          <p:nvPr>
            <p:ph type="subTitle" idx="14" hasCustomPrompt="1"/>
          </p:nvPr>
        </p:nvSpPr>
        <p:spPr>
          <a:xfrm>
            <a:off x="837408" y="762046"/>
            <a:ext cx="10515599" cy="368292"/>
          </a:xfrm>
        </p:spPr>
        <p:txBody>
          <a:bodyPr>
            <a:normAutofit/>
          </a:bodyPr>
          <a:lstStyle>
            <a:lvl1pPr marL="0" indent="0" algn="l">
              <a:buNone/>
              <a:defRPr sz="1600" cap="all" baseline="0">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DU SOUS-TITRE </a:t>
            </a:r>
          </a:p>
        </p:txBody>
      </p:sp>
    </p:spTree>
    <p:extLst>
      <p:ext uri="{BB962C8B-B14F-4D97-AF65-F5344CB8AC3E}">
        <p14:creationId xmlns:p14="http://schemas.microsoft.com/office/powerpoint/2010/main" val="2246124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9" name="Freeform 11">
            <a:extLst>
              <a:ext uri="{FF2B5EF4-FFF2-40B4-BE49-F238E27FC236}">
                <a16:creationId xmlns:a16="http://schemas.microsoft.com/office/drawing/2014/main" id="{38A01D2C-D277-07BF-4370-A79AA977546F}"/>
              </a:ext>
            </a:extLst>
          </p:cNvPr>
          <p:cNvSpPr/>
          <p:nvPr userDrawn="1"/>
        </p:nvSpPr>
        <p:spPr>
          <a:xfrm>
            <a:off x="133350" y="6366492"/>
            <a:ext cx="581025" cy="362892"/>
          </a:xfrm>
          <a:custGeom>
            <a:avLst/>
            <a:gdLst/>
            <a:ahLst/>
            <a:cxnLst/>
            <a:rect l="l" t="t" r="r" b="b"/>
            <a:pathLst>
              <a:path w="842348" h="526107">
                <a:moveTo>
                  <a:pt x="0" y="0"/>
                </a:moveTo>
                <a:lnTo>
                  <a:pt x="842348" y="0"/>
                </a:lnTo>
                <a:lnTo>
                  <a:pt x="842348" y="526107"/>
                </a:lnTo>
                <a:lnTo>
                  <a:pt x="0" y="526107"/>
                </a:lnTo>
                <a:lnTo>
                  <a:pt x="0" y="0"/>
                </a:lnTo>
                <a:close/>
              </a:path>
            </a:pathLst>
          </a:custGeom>
          <a:blipFill>
            <a:blip r:embed="rId2" cstate="print">
              <a:extLst>
                <a:ext uri="{28A0092B-C50C-407E-A947-70E740481C1C}">
                  <a14:useLocalDpi xmlns:a14="http://schemas.microsoft.com/office/drawing/2010/main"/>
                </a:ext>
              </a:extLst>
            </a:blip>
            <a:stretch>
              <a:fillRect/>
            </a:stretch>
          </a:blipFill>
        </p:spPr>
      </p:sp>
      <p:sp>
        <p:nvSpPr>
          <p:cNvPr id="10" name="Espace réservé du numéro de diapositive 25">
            <a:extLst>
              <a:ext uri="{FF2B5EF4-FFF2-40B4-BE49-F238E27FC236}">
                <a16:creationId xmlns:a16="http://schemas.microsoft.com/office/drawing/2014/main" id="{EB7EAEBB-1B1C-F035-67EE-6EDFF083124F}"/>
              </a:ext>
            </a:extLst>
          </p:cNvPr>
          <p:cNvSpPr>
            <a:spLocks noGrp="1"/>
          </p:cNvSpPr>
          <p:nvPr>
            <p:ph type="sldNum" sz="quarter" idx="12"/>
          </p:nvPr>
        </p:nvSpPr>
        <p:spPr>
          <a:xfrm>
            <a:off x="9596128" y="6412031"/>
            <a:ext cx="2363314" cy="271814"/>
          </a:xfrm>
        </p:spPr>
        <p:txBody>
          <a:bodyPr/>
          <a:lstStyle>
            <a:lvl1pPr>
              <a:defRPr sz="1100"/>
            </a:lvl1p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‹N°›</a:t>
            </a:fld>
            <a:endParaRPr lang="fr-FR">
              <a:solidFill>
                <a:srgbClr val="A9E0F6"/>
              </a:solidFill>
              <a:latin typeface="Poppins" panose="00000500000000000000" pitchFamily="2" charset="0"/>
              <a:cs typeface="Poppins" panose="00000500000000000000" pitchFamily="2" charset="0"/>
            </a:endParaRPr>
          </a:p>
        </p:txBody>
      </p:sp>
      <p:sp>
        <p:nvSpPr>
          <p:cNvPr id="7" name="Titre 13">
            <a:extLst>
              <a:ext uri="{FF2B5EF4-FFF2-40B4-BE49-F238E27FC236}">
                <a16:creationId xmlns:a16="http://schemas.microsoft.com/office/drawing/2014/main" id="{FF2A055C-84DE-DC03-665A-4E0B3DB09724}"/>
              </a:ext>
            </a:extLst>
          </p:cNvPr>
          <p:cNvSpPr>
            <a:spLocks noGrp="1"/>
          </p:cNvSpPr>
          <p:nvPr>
            <p:ph type="title" hasCustomPrompt="1"/>
          </p:nvPr>
        </p:nvSpPr>
        <p:spPr>
          <a:xfrm>
            <a:off x="838200" y="341678"/>
            <a:ext cx="10515600" cy="368293"/>
          </a:xfrm>
          <a:prstGeom prst="rect">
            <a:avLst/>
          </a:prstGeom>
        </p:spPr>
        <p:txBody>
          <a:bodyPr anchor="t">
            <a:noAutofit/>
          </a:bodyPr>
          <a:lstStyle>
            <a:lvl1pPr>
              <a:defRPr sz="2400" cap="all" baseline="0"/>
            </a:lvl1pPr>
          </a:lstStyle>
          <a:p>
            <a:r>
              <a:rPr lang="fr-FR" dirty="0"/>
              <a:t>MODIFIEZ LE STYLE DU TITRE</a:t>
            </a:r>
          </a:p>
        </p:txBody>
      </p:sp>
      <p:sp>
        <p:nvSpPr>
          <p:cNvPr id="8" name="Sous-titre 2">
            <a:extLst>
              <a:ext uri="{FF2B5EF4-FFF2-40B4-BE49-F238E27FC236}">
                <a16:creationId xmlns:a16="http://schemas.microsoft.com/office/drawing/2014/main" id="{76918958-A21C-12D7-617A-69AA9A55F899}"/>
              </a:ext>
            </a:extLst>
          </p:cNvPr>
          <p:cNvSpPr>
            <a:spLocks noGrp="1"/>
          </p:cNvSpPr>
          <p:nvPr>
            <p:ph type="subTitle" idx="14" hasCustomPrompt="1"/>
          </p:nvPr>
        </p:nvSpPr>
        <p:spPr>
          <a:xfrm>
            <a:off x="838201" y="763607"/>
            <a:ext cx="10515599" cy="368292"/>
          </a:xfrm>
        </p:spPr>
        <p:txBody>
          <a:bodyPr>
            <a:normAutofit/>
          </a:bodyPr>
          <a:lstStyle>
            <a:lvl1pPr marL="0" indent="0" algn="l">
              <a:buNone/>
              <a:defRPr sz="1600" cap="all" baseline="0">
                <a:latin typeface="Poppins" panose="00000500000000000000" pitchFamily="2" charset="0"/>
                <a:cs typeface="Poppi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DU SOUS-TITRE </a:t>
            </a:r>
          </a:p>
        </p:txBody>
      </p:sp>
    </p:spTree>
    <p:extLst>
      <p:ext uri="{BB962C8B-B14F-4D97-AF65-F5344CB8AC3E}">
        <p14:creationId xmlns:p14="http://schemas.microsoft.com/office/powerpoint/2010/main" val="673511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9" name="Espace réservé du numéro de diapositive 25">
            <a:extLst>
              <a:ext uri="{FF2B5EF4-FFF2-40B4-BE49-F238E27FC236}">
                <a16:creationId xmlns:a16="http://schemas.microsoft.com/office/drawing/2014/main" id="{E5FF501B-35F0-343D-CDFF-C88CC1EB7C36}"/>
              </a:ext>
            </a:extLst>
          </p:cNvPr>
          <p:cNvSpPr>
            <a:spLocks noGrp="1"/>
          </p:cNvSpPr>
          <p:nvPr>
            <p:ph type="sldNum" sz="quarter" idx="12"/>
          </p:nvPr>
        </p:nvSpPr>
        <p:spPr>
          <a:xfrm>
            <a:off x="9596128" y="6412031"/>
            <a:ext cx="2363314" cy="271814"/>
          </a:xfrm>
        </p:spPr>
        <p:txBody>
          <a:bodyPr/>
          <a:lstStyle>
            <a:lvl1pPr>
              <a:defRPr sz="1100"/>
            </a:lvl1p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‹N°›</a:t>
            </a:fld>
            <a:endParaRPr lang="fr-FR">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599762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de section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93CE25-5FE0-0130-7285-FF94BD5034FE}"/>
              </a:ext>
            </a:extLst>
          </p:cNvPr>
          <p:cNvSpPr/>
          <p:nvPr userDrawn="1"/>
        </p:nvSpPr>
        <p:spPr>
          <a:xfrm>
            <a:off x="76200" y="0"/>
            <a:ext cx="12115800" cy="6858000"/>
          </a:xfrm>
          <a:prstGeom prst="rect">
            <a:avLst/>
          </a:prstGeom>
          <a:solidFill>
            <a:srgbClr val="09486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sp>
        <p:nvSpPr>
          <p:cNvPr id="3" name="Rectangle 2">
            <a:extLst>
              <a:ext uri="{FF2B5EF4-FFF2-40B4-BE49-F238E27FC236}">
                <a16:creationId xmlns:a16="http://schemas.microsoft.com/office/drawing/2014/main" id="{17F03D35-5217-712A-728F-FB676833119A}"/>
              </a:ext>
            </a:extLst>
          </p:cNvPr>
          <p:cNvSpPr/>
          <p:nvPr userDrawn="1"/>
        </p:nvSpPr>
        <p:spPr>
          <a:xfrm>
            <a:off x="0" y="-52754"/>
            <a:ext cx="2343150" cy="6981092"/>
          </a:xfrm>
          <a:prstGeom prst="rect">
            <a:avLst/>
          </a:prstGeom>
          <a:solidFill>
            <a:srgbClr val="A9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Freeform 2">
            <a:extLst>
              <a:ext uri="{FF2B5EF4-FFF2-40B4-BE49-F238E27FC236}">
                <a16:creationId xmlns:a16="http://schemas.microsoft.com/office/drawing/2014/main" id="{BE3139A7-DB79-C5A2-FA04-A16B68EF2833}"/>
              </a:ext>
            </a:extLst>
          </p:cNvPr>
          <p:cNvSpPr/>
          <p:nvPr userDrawn="1"/>
        </p:nvSpPr>
        <p:spPr>
          <a:xfrm>
            <a:off x="1001589" y="4760394"/>
            <a:ext cx="2647950" cy="1595956"/>
          </a:xfrm>
          <a:custGeom>
            <a:avLst/>
            <a:gdLst/>
            <a:ahLst/>
            <a:cxnLst/>
            <a:rect l="l" t="t" r="r" b="b"/>
            <a:pathLst>
              <a:path w="3401668" h="2116626">
                <a:moveTo>
                  <a:pt x="0" y="0"/>
                </a:moveTo>
                <a:lnTo>
                  <a:pt x="3401668" y="0"/>
                </a:lnTo>
                <a:lnTo>
                  <a:pt x="3401668" y="2116626"/>
                </a:lnTo>
                <a:lnTo>
                  <a:pt x="0" y="2116626"/>
                </a:lnTo>
                <a:lnTo>
                  <a:pt x="0" y="0"/>
                </a:lnTo>
                <a:close/>
              </a:path>
            </a:pathLst>
          </a:custGeom>
          <a:blipFill>
            <a:blip r:embed="rId2" cstate="print">
              <a:extLst>
                <a:ext uri="{28A0092B-C50C-407E-A947-70E740481C1C}">
                  <a14:useLocalDpi xmlns:a14="http://schemas.microsoft.com/office/drawing/2010/main"/>
                </a:ext>
              </a:extLst>
            </a:blip>
            <a:stretch>
              <a:fillRect b="-31878"/>
            </a:stretch>
          </a:blipFill>
        </p:spPr>
        <p:txBody>
          <a:bodyPr/>
          <a:lstStyle/>
          <a:p>
            <a:endParaRPr lang="fr-FR"/>
          </a:p>
        </p:txBody>
      </p:sp>
      <p:sp>
        <p:nvSpPr>
          <p:cNvPr id="5" name="Titre 13">
            <a:extLst>
              <a:ext uri="{FF2B5EF4-FFF2-40B4-BE49-F238E27FC236}">
                <a16:creationId xmlns:a16="http://schemas.microsoft.com/office/drawing/2014/main" id="{5A9FCF96-7C95-6991-F628-557B1BAA0596}"/>
              </a:ext>
            </a:extLst>
          </p:cNvPr>
          <p:cNvSpPr>
            <a:spLocks noGrp="1"/>
          </p:cNvSpPr>
          <p:nvPr>
            <p:ph type="title" hasCustomPrompt="1"/>
          </p:nvPr>
        </p:nvSpPr>
        <p:spPr>
          <a:xfrm>
            <a:off x="2343150" y="2838695"/>
            <a:ext cx="9848850" cy="779444"/>
          </a:xfrm>
          <a:prstGeom prst="rect">
            <a:avLst/>
          </a:prstGeom>
        </p:spPr>
        <p:txBody>
          <a:bodyPr>
            <a:normAutofit/>
          </a:bodyPr>
          <a:lstStyle>
            <a:lvl1pPr algn="ctr">
              <a:defRPr sz="5400" cap="all" baseline="0">
                <a:solidFill>
                  <a:schemeClr val="bg1"/>
                </a:solidFill>
              </a:defRPr>
            </a:lvl1pPr>
          </a:lstStyle>
          <a:p>
            <a:r>
              <a:rPr lang="fr-FR"/>
              <a:t>TITRE DE SECTION</a:t>
            </a:r>
          </a:p>
        </p:txBody>
      </p:sp>
      <p:sp>
        <p:nvSpPr>
          <p:cNvPr id="6" name="Sous-titre 2">
            <a:extLst>
              <a:ext uri="{FF2B5EF4-FFF2-40B4-BE49-F238E27FC236}">
                <a16:creationId xmlns:a16="http://schemas.microsoft.com/office/drawing/2014/main" id="{5BBD11CC-0747-7E03-744B-3A3F5E92F8EB}"/>
              </a:ext>
            </a:extLst>
          </p:cNvPr>
          <p:cNvSpPr>
            <a:spLocks noGrp="1"/>
          </p:cNvSpPr>
          <p:nvPr>
            <p:ph type="subTitle" idx="14" hasCustomPrompt="1"/>
          </p:nvPr>
        </p:nvSpPr>
        <p:spPr>
          <a:xfrm>
            <a:off x="2343149" y="3590374"/>
            <a:ext cx="9848849" cy="368292"/>
          </a:xfrm>
        </p:spPr>
        <p:txBody>
          <a:bodyPr>
            <a:noAutofit/>
          </a:bodyPr>
          <a:lstStyle>
            <a:lvl1pPr marL="0" indent="0" algn="ctr">
              <a:buNone/>
              <a:defRPr sz="2800" cap="all" baseline="0">
                <a:solidFill>
                  <a:schemeClr val="bg1"/>
                </a:solidFill>
                <a:latin typeface="Poppins ExtraLight" panose="00000300000000000000" pitchFamily="2" charset="0"/>
                <a:cs typeface="Poppins ExtraLight" panose="000003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 </a:t>
            </a:r>
          </a:p>
        </p:txBody>
      </p:sp>
    </p:spTree>
    <p:extLst>
      <p:ext uri="{BB962C8B-B14F-4D97-AF65-F5344CB8AC3E}">
        <p14:creationId xmlns:p14="http://schemas.microsoft.com/office/powerpoint/2010/main" val="2976228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de section 2">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0D7B0953-793E-64E7-B3F1-88E5B995A791}"/>
              </a:ext>
            </a:extLst>
          </p:cNvPr>
          <p:cNvSpPr>
            <a:spLocks noGrp="1"/>
          </p:cNvSpPr>
          <p:nvPr>
            <p:ph type="sldNum" sz="quarter" idx="10"/>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‹N°›</a:t>
            </a:fld>
            <a:endParaRPr lang="fr-FR">
              <a:solidFill>
                <a:srgbClr val="A9E0F6"/>
              </a:solidFill>
              <a:latin typeface="Poppins" panose="00000500000000000000" pitchFamily="2" charset="0"/>
              <a:cs typeface="Poppins" panose="00000500000000000000" pitchFamily="2" charset="0"/>
            </a:endParaRPr>
          </a:p>
        </p:txBody>
      </p:sp>
      <p:sp>
        <p:nvSpPr>
          <p:cNvPr id="4" name="Rectangle 3">
            <a:extLst>
              <a:ext uri="{FF2B5EF4-FFF2-40B4-BE49-F238E27FC236}">
                <a16:creationId xmlns:a16="http://schemas.microsoft.com/office/drawing/2014/main" id="{861B9201-E91F-50E3-7FDB-FE00B0B1AF75}"/>
              </a:ext>
            </a:extLst>
          </p:cNvPr>
          <p:cNvSpPr/>
          <p:nvPr userDrawn="1"/>
        </p:nvSpPr>
        <p:spPr>
          <a:xfrm>
            <a:off x="1920240" y="3231763"/>
            <a:ext cx="10271759" cy="1809750"/>
          </a:xfrm>
          <a:prstGeom prst="rect">
            <a:avLst/>
          </a:prstGeom>
          <a:solidFill>
            <a:srgbClr val="0948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latin typeface="Poppins" panose="00000500000000000000" pitchFamily="2" charset="0"/>
              <a:cs typeface="Poppins" panose="00000500000000000000" pitchFamily="2" charset="0"/>
            </a:endParaRPr>
          </a:p>
        </p:txBody>
      </p:sp>
      <p:sp>
        <p:nvSpPr>
          <p:cNvPr id="5" name="Freeform 11">
            <a:extLst>
              <a:ext uri="{FF2B5EF4-FFF2-40B4-BE49-F238E27FC236}">
                <a16:creationId xmlns:a16="http://schemas.microsoft.com/office/drawing/2014/main" id="{3F2BA75A-391B-90EB-BE05-DDFEB5D82C16}"/>
              </a:ext>
            </a:extLst>
          </p:cNvPr>
          <p:cNvSpPr/>
          <p:nvPr userDrawn="1"/>
        </p:nvSpPr>
        <p:spPr>
          <a:xfrm>
            <a:off x="527006" y="3323931"/>
            <a:ext cx="2750014" cy="1717582"/>
          </a:xfrm>
          <a:custGeom>
            <a:avLst/>
            <a:gdLst/>
            <a:ahLst/>
            <a:cxnLst/>
            <a:rect l="l" t="t" r="r" b="b"/>
            <a:pathLst>
              <a:path w="842348" h="526107">
                <a:moveTo>
                  <a:pt x="0" y="0"/>
                </a:moveTo>
                <a:lnTo>
                  <a:pt x="842348" y="0"/>
                </a:lnTo>
                <a:lnTo>
                  <a:pt x="842348" y="526107"/>
                </a:lnTo>
                <a:lnTo>
                  <a:pt x="0" y="526107"/>
                </a:lnTo>
                <a:lnTo>
                  <a:pt x="0" y="0"/>
                </a:lnTo>
                <a:close/>
              </a:path>
            </a:pathLst>
          </a:custGeom>
          <a:blipFill>
            <a:blip r:embed="rId2" cstate="print">
              <a:extLst>
                <a:ext uri="{28A0092B-C50C-407E-A947-70E740481C1C}">
                  <a14:useLocalDpi xmlns:a14="http://schemas.microsoft.com/office/drawing/2010/main"/>
                </a:ext>
              </a:extLst>
            </a:blip>
            <a:stretch>
              <a:fillRect/>
            </a:stretch>
          </a:blipFill>
        </p:spPr>
      </p:sp>
      <p:sp>
        <p:nvSpPr>
          <p:cNvPr id="6" name="Titre 13">
            <a:extLst>
              <a:ext uri="{FF2B5EF4-FFF2-40B4-BE49-F238E27FC236}">
                <a16:creationId xmlns:a16="http://schemas.microsoft.com/office/drawing/2014/main" id="{79B1C468-E1D7-2B5B-DC8E-87515E0FED7A}"/>
              </a:ext>
            </a:extLst>
          </p:cNvPr>
          <p:cNvSpPr>
            <a:spLocks noGrp="1"/>
          </p:cNvSpPr>
          <p:nvPr>
            <p:ph type="title" hasCustomPrompt="1"/>
          </p:nvPr>
        </p:nvSpPr>
        <p:spPr>
          <a:xfrm>
            <a:off x="3277020" y="3585455"/>
            <a:ext cx="8914982" cy="779444"/>
          </a:xfrm>
          <a:prstGeom prst="rect">
            <a:avLst/>
          </a:prstGeom>
        </p:spPr>
        <p:txBody>
          <a:bodyPr>
            <a:noAutofit/>
          </a:bodyPr>
          <a:lstStyle>
            <a:lvl1pPr algn="ctr">
              <a:defRPr sz="5400" cap="all" baseline="0">
                <a:solidFill>
                  <a:schemeClr val="bg1"/>
                </a:solidFill>
              </a:defRPr>
            </a:lvl1pPr>
          </a:lstStyle>
          <a:p>
            <a:r>
              <a:rPr lang="fr-FR"/>
              <a:t>TITRE DE SECTION</a:t>
            </a:r>
          </a:p>
        </p:txBody>
      </p:sp>
      <p:sp>
        <p:nvSpPr>
          <p:cNvPr id="7" name="Sous-titre 2">
            <a:extLst>
              <a:ext uri="{FF2B5EF4-FFF2-40B4-BE49-F238E27FC236}">
                <a16:creationId xmlns:a16="http://schemas.microsoft.com/office/drawing/2014/main" id="{A720B263-BC9D-1013-8EE6-123F97AED504}"/>
              </a:ext>
            </a:extLst>
          </p:cNvPr>
          <p:cNvSpPr>
            <a:spLocks noGrp="1"/>
          </p:cNvSpPr>
          <p:nvPr>
            <p:ph type="subTitle" idx="14" hasCustomPrompt="1"/>
          </p:nvPr>
        </p:nvSpPr>
        <p:spPr>
          <a:xfrm>
            <a:off x="3277019" y="4337134"/>
            <a:ext cx="8914981" cy="368292"/>
          </a:xfrm>
        </p:spPr>
        <p:txBody>
          <a:bodyPr>
            <a:noAutofit/>
          </a:bodyPr>
          <a:lstStyle>
            <a:lvl1pPr marL="0" indent="0" algn="ctr">
              <a:buNone/>
              <a:defRPr sz="2800" cap="all" baseline="0">
                <a:solidFill>
                  <a:schemeClr val="bg1"/>
                </a:solidFill>
                <a:latin typeface="Poppins ExtraLight" panose="00000300000000000000" pitchFamily="2" charset="0"/>
                <a:cs typeface="Poppins ExtraLight" panose="000003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 </a:t>
            </a:r>
          </a:p>
        </p:txBody>
      </p:sp>
    </p:spTree>
    <p:extLst>
      <p:ext uri="{BB962C8B-B14F-4D97-AF65-F5344CB8AC3E}">
        <p14:creationId xmlns:p14="http://schemas.microsoft.com/office/powerpoint/2010/main" val="10552983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59260314-2212-2618-5E25-5C04C2A4BFF7}"/>
              </a:ext>
            </a:extLst>
          </p:cNvPr>
          <p:cNvSpPr>
            <a:spLocks noGrp="1"/>
          </p:cNvSpPr>
          <p:nvPr>
            <p:ph type="sldNum" sz="quarter" idx="10"/>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‹N°›</a:t>
            </a:fld>
            <a:endParaRPr lang="fr-FR">
              <a:solidFill>
                <a:srgbClr val="A9E0F6"/>
              </a:solidFill>
              <a:latin typeface="Poppins" panose="00000500000000000000" pitchFamily="2" charset="0"/>
              <a:cs typeface="Poppins" panose="00000500000000000000" pitchFamily="2" charset="0"/>
            </a:endParaRPr>
          </a:p>
        </p:txBody>
      </p:sp>
      <p:sp>
        <p:nvSpPr>
          <p:cNvPr id="4" name="Freeform 7">
            <a:extLst>
              <a:ext uri="{FF2B5EF4-FFF2-40B4-BE49-F238E27FC236}">
                <a16:creationId xmlns:a16="http://schemas.microsoft.com/office/drawing/2014/main" id="{64283176-AF73-F162-E0C3-2351ABDBEE52}"/>
              </a:ext>
            </a:extLst>
          </p:cNvPr>
          <p:cNvSpPr/>
          <p:nvPr userDrawn="1"/>
        </p:nvSpPr>
        <p:spPr>
          <a:xfrm rot="6221910">
            <a:off x="7718385" y="3279823"/>
            <a:ext cx="3874338" cy="1395734"/>
          </a:xfrm>
          <a:custGeom>
            <a:avLst/>
            <a:gdLst/>
            <a:ahLst/>
            <a:cxnLst/>
            <a:rect l="l" t="t" r="r" b="b"/>
            <a:pathLst>
              <a:path w="4922186" h="2110387">
                <a:moveTo>
                  <a:pt x="0" y="0"/>
                </a:moveTo>
                <a:lnTo>
                  <a:pt x="4922186" y="0"/>
                </a:lnTo>
                <a:lnTo>
                  <a:pt x="4922186" y="2110387"/>
                </a:lnTo>
                <a:lnTo>
                  <a:pt x="0" y="211038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11">
            <a:extLst>
              <a:ext uri="{FF2B5EF4-FFF2-40B4-BE49-F238E27FC236}">
                <a16:creationId xmlns:a16="http://schemas.microsoft.com/office/drawing/2014/main" id="{6C34A822-A4C7-0580-4C00-D5DEC4159790}"/>
              </a:ext>
            </a:extLst>
          </p:cNvPr>
          <p:cNvSpPr/>
          <p:nvPr userDrawn="1"/>
        </p:nvSpPr>
        <p:spPr>
          <a:xfrm rot="15638582">
            <a:off x="342102" y="2781148"/>
            <a:ext cx="3902694" cy="1837236"/>
          </a:xfrm>
          <a:custGeom>
            <a:avLst/>
            <a:gdLst/>
            <a:ahLst/>
            <a:cxnLst/>
            <a:rect l="l" t="t" r="r" b="b"/>
            <a:pathLst>
              <a:path w="4922186" h="2110387">
                <a:moveTo>
                  <a:pt x="0" y="0"/>
                </a:moveTo>
                <a:lnTo>
                  <a:pt x="4922186" y="0"/>
                </a:lnTo>
                <a:lnTo>
                  <a:pt x="4922186" y="2110388"/>
                </a:lnTo>
                <a:lnTo>
                  <a:pt x="0" y="211038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Espace réservé du texte 6">
            <a:extLst>
              <a:ext uri="{FF2B5EF4-FFF2-40B4-BE49-F238E27FC236}">
                <a16:creationId xmlns:a16="http://schemas.microsoft.com/office/drawing/2014/main" id="{0D57D315-5ADC-A86E-9C5C-B525DD9ACC02}"/>
              </a:ext>
            </a:extLst>
          </p:cNvPr>
          <p:cNvSpPr>
            <a:spLocks noGrp="1"/>
          </p:cNvSpPr>
          <p:nvPr>
            <p:ph type="body" sz="quarter" idx="11" hasCustomPrompt="1"/>
          </p:nvPr>
        </p:nvSpPr>
        <p:spPr>
          <a:xfrm>
            <a:off x="3962400" y="2917825"/>
            <a:ext cx="4419600" cy="1409700"/>
          </a:xfrm>
        </p:spPr>
        <p:txBody>
          <a:bodyPr anchor="ctr"/>
          <a:lstStyle>
            <a:lvl1pPr marL="0" indent="0" algn="ctr">
              <a:buNone/>
              <a:defRPr sz="8000">
                <a:solidFill>
                  <a:srgbClr val="AAE2F8"/>
                </a:solidFill>
                <a:latin typeface="Poppins SemiBold" panose="00000700000000000000" pitchFamily="2" charset="0"/>
                <a:cs typeface="Poppins SemiBold" panose="00000700000000000000" pitchFamily="2" charset="0"/>
              </a:defRPr>
            </a:lvl1pPr>
          </a:lstStyle>
          <a:p>
            <a:pPr lvl="0"/>
            <a:r>
              <a:rPr lang="fr-FR"/>
              <a:t>TITRE</a:t>
            </a:r>
          </a:p>
        </p:txBody>
      </p:sp>
    </p:spTree>
    <p:extLst>
      <p:ext uri="{BB962C8B-B14F-4D97-AF65-F5344CB8AC3E}">
        <p14:creationId xmlns:p14="http://schemas.microsoft.com/office/powerpoint/2010/main" val="2627242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e fina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93CE25-5FE0-0130-7285-FF94BD5034FE}"/>
              </a:ext>
            </a:extLst>
          </p:cNvPr>
          <p:cNvSpPr/>
          <p:nvPr userDrawn="1"/>
        </p:nvSpPr>
        <p:spPr>
          <a:xfrm>
            <a:off x="46892" y="0"/>
            <a:ext cx="12145108" cy="6858000"/>
          </a:xfrm>
          <a:prstGeom prst="rect">
            <a:avLst/>
          </a:prstGeom>
          <a:solidFill>
            <a:srgbClr val="09486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E02ED8F7-9D5F-8EAA-DF45-5414D075663D}"/>
              </a:ext>
            </a:extLst>
          </p:cNvPr>
          <p:cNvSpPr/>
          <p:nvPr userDrawn="1"/>
        </p:nvSpPr>
        <p:spPr>
          <a:xfrm>
            <a:off x="-64477" y="-52754"/>
            <a:ext cx="2407627" cy="6981092"/>
          </a:xfrm>
          <a:prstGeom prst="rect">
            <a:avLst/>
          </a:prstGeom>
          <a:solidFill>
            <a:srgbClr val="A9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reeform 2">
            <a:extLst>
              <a:ext uri="{FF2B5EF4-FFF2-40B4-BE49-F238E27FC236}">
                <a16:creationId xmlns:a16="http://schemas.microsoft.com/office/drawing/2014/main" id="{5C7029DF-7881-A60F-B823-958992943E64}"/>
              </a:ext>
            </a:extLst>
          </p:cNvPr>
          <p:cNvSpPr/>
          <p:nvPr userDrawn="1"/>
        </p:nvSpPr>
        <p:spPr>
          <a:xfrm>
            <a:off x="1001589" y="4760394"/>
            <a:ext cx="2647950" cy="1595956"/>
          </a:xfrm>
          <a:custGeom>
            <a:avLst/>
            <a:gdLst/>
            <a:ahLst/>
            <a:cxnLst/>
            <a:rect l="l" t="t" r="r" b="b"/>
            <a:pathLst>
              <a:path w="3401668" h="2116626">
                <a:moveTo>
                  <a:pt x="0" y="0"/>
                </a:moveTo>
                <a:lnTo>
                  <a:pt x="3401668" y="0"/>
                </a:lnTo>
                <a:lnTo>
                  <a:pt x="3401668" y="2116626"/>
                </a:lnTo>
                <a:lnTo>
                  <a:pt x="0" y="2116626"/>
                </a:lnTo>
                <a:lnTo>
                  <a:pt x="0" y="0"/>
                </a:lnTo>
                <a:close/>
              </a:path>
            </a:pathLst>
          </a:custGeom>
          <a:blipFill>
            <a:blip r:embed="rId2" cstate="print">
              <a:extLst>
                <a:ext uri="{28A0092B-C50C-407E-A947-70E740481C1C}">
                  <a14:useLocalDpi xmlns:a14="http://schemas.microsoft.com/office/drawing/2010/main"/>
                </a:ext>
              </a:extLst>
            </a:blip>
            <a:stretch>
              <a:fillRect b="-31878"/>
            </a:stretch>
          </a:blipFill>
        </p:spPr>
        <p:txBody>
          <a:bodyPr/>
          <a:lstStyle/>
          <a:p>
            <a:endParaRPr lang="fr-FR"/>
          </a:p>
        </p:txBody>
      </p:sp>
      <p:sp>
        <p:nvSpPr>
          <p:cNvPr id="20" name="Titre 13">
            <a:extLst>
              <a:ext uri="{FF2B5EF4-FFF2-40B4-BE49-F238E27FC236}">
                <a16:creationId xmlns:a16="http://schemas.microsoft.com/office/drawing/2014/main" id="{7B55AFC3-0583-FF10-FDEF-BF0D8FA10658}"/>
              </a:ext>
            </a:extLst>
          </p:cNvPr>
          <p:cNvSpPr>
            <a:spLocks noGrp="1"/>
          </p:cNvSpPr>
          <p:nvPr>
            <p:ph type="title" hasCustomPrompt="1"/>
          </p:nvPr>
        </p:nvSpPr>
        <p:spPr>
          <a:xfrm>
            <a:off x="2343150" y="1581395"/>
            <a:ext cx="9848850" cy="779444"/>
          </a:xfrm>
          <a:prstGeom prst="rect">
            <a:avLst/>
          </a:prstGeom>
        </p:spPr>
        <p:txBody>
          <a:bodyPr>
            <a:normAutofit/>
          </a:bodyPr>
          <a:lstStyle>
            <a:lvl1pPr algn="ctr">
              <a:defRPr sz="5400" cap="all" baseline="0">
                <a:solidFill>
                  <a:schemeClr val="bg1"/>
                </a:solidFill>
              </a:defRPr>
            </a:lvl1pPr>
          </a:lstStyle>
          <a:p>
            <a:r>
              <a:rPr lang="fr-FR"/>
              <a:t>TITRE DE SECTION</a:t>
            </a:r>
          </a:p>
        </p:txBody>
      </p:sp>
      <p:sp>
        <p:nvSpPr>
          <p:cNvPr id="21" name="Sous-titre 2">
            <a:extLst>
              <a:ext uri="{FF2B5EF4-FFF2-40B4-BE49-F238E27FC236}">
                <a16:creationId xmlns:a16="http://schemas.microsoft.com/office/drawing/2014/main" id="{CB28E26E-2428-296A-9011-62DCB42BD962}"/>
              </a:ext>
            </a:extLst>
          </p:cNvPr>
          <p:cNvSpPr>
            <a:spLocks noGrp="1"/>
          </p:cNvSpPr>
          <p:nvPr>
            <p:ph type="subTitle" idx="14" hasCustomPrompt="1"/>
          </p:nvPr>
        </p:nvSpPr>
        <p:spPr>
          <a:xfrm>
            <a:off x="2343149" y="2333074"/>
            <a:ext cx="9848849" cy="368292"/>
          </a:xfrm>
        </p:spPr>
        <p:txBody>
          <a:bodyPr>
            <a:noAutofit/>
          </a:bodyPr>
          <a:lstStyle>
            <a:lvl1pPr marL="0" indent="0" algn="ctr">
              <a:buNone/>
              <a:defRPr sz="2800" cap="all" baseline="0">
                <a:solidFill>
                  <a:schemeClr val="bg1"/>
                </a:solidFill>
                <a:latin typeface="Poppins ExtraLight" panose="00000300000000000000" pitchFamily="2" charset="0"/>
                <a:cs typeface="Poppins ExtraLight" panose="000003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Sous-titre </a:t>
            </a:r>
          </a:p>
        </p:txBody>
      </p:sp>
      <p:cxnSp>
        <p:nvCxnSpPr>
          <p:cNvPr id="22" name="Connecteur droit 21">
            <a:extLst>
              <a:ext uri="{FF2B5EF4-FFF2-40B4-BE49-F238E27FC236}">
                <a16:creationId xmlns:a16="http://schemas.microsoft.com/office/drawing/2014/main" id="{51F46A58-DA76-ABD0-337F-84868A4F2044}"/>
              </a:ext>
            </a:extLst>
          </p:cNvPr>
          <p:cNvCxnSpPr/>
          <p:nvPr userDrawn="1"/>
        </p:nvCxnSpPr>
        <p:spPr>
          <a:xfrm>
            <a:off x="7233138" y="2925273"/>
            <a:ext cx="0" cy="17811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Espace réservé du texte 23">
            <a:extLst>
              <a:ext uri="{FF2B5EF4-FFF2-40B4-BE49-F238E27FC236}">
                <a16:creationId xmlns:a16="http://schemas.microsoft.com/office/drawing/2014/main" id="{7E1E13A2-2343-BACB-92EC-ABE07147DC6A}"/>
              </a:ext>
            </a:extLst>
          </p:cNvPr>
          <p:cNvSpPr>
            <a:spLocks noGrp="1"/>
          </p:cNvSpPr>
          <p:nvPr>
            <p:ph type="body" sz="quarter" idx="15" hasCustomPrompt="1"/>
          </p:nvPr>
        </p:nvSpPr>
        <p:spPr>
          <a:xfrm>
            <a:off x="2343149" y="4870450"/>
            <a:ext cx="9848851" cy="406155"/>
          </a:xfrm>
        </p:spPr>
        <p:txBody>
          <a:bodyPr/>
          <a:lstStyle>
            <a:lvl1pPr marL="0" indent="0" algn="ctr">
              <a:buNone/>
              <a:defRPr sz="2000">
                <a:solidFill>
                  <a:schemeClr val="bg1"/>
                </a:solidFill>
                <a:latin typeface="Poppins Light" panose="00000400000000000000" pitchFamily="2" charset="0"/>
                <a:cs typeface="Poppins Light" panose="00000400000000000000" pitchFamily="2" charset="0"/>
              </a:defRPr>
            </a:lvl1pPr>
          </a:lstStyle>
          <a:p>
            <a:pPr lvl="0"/>
            <a:r>
              <a:rPr lang="fr-FR"/>
              <a:t>CONTACT</a:t>
            </a:r>
          </a:p>
        </p:txBody>
      </p:sp>
      <p:sp>
        <p:nvSpPr>
          <p:cNvPr id="25" name="Espace réservé du texte 23">
            <a:extLst>
              <a:ext uri="{FF2B5EF4-FFF2-40B4-BE49-F238E27FC236}">
                <a16:creationId xmlns:a16="http://schemas.microsoft.com/office/drawing/2014/main" id="{3B6FAA37-4A41-7DF3-B801-6DFD51F9751C}"/>
              </a:ext>
            </a:extLst>
          </p:cNvPr>
          <p:cNvSpPr>
            <a:spLocks noGrp="1"/>
          </p:cNvSpPr>
          <p:nvPr>
            <p:ph type="body" sz="quarter" idx="16" hasCustomPrompt="1"/>
          </p:nvPr>
        </p:nvSpPr>
        <p:spPr>
          <a:xfrm>
            <a:off x="2343149" y="5288329"/>
            <a:ext cx="9848851" cy="406155"/>
          </a:xfrm>
        </p:spPr>
        <p:txBody>
          <a:bodyPr/>
          <a:lstStyle>
            <a:lvl1pPr marL="0" indent="0" algn="ctr">
              <a:buNone/>
              <a:defRPr sz="1600">
                <a:solidFill>
                  <a:schemeClr val="bg1"/>
                </a:solidFill>
                <a:latin typeface="Poppins ExtraLight" panose="00000300000000000000" pitchFamily="2" charset="0"/>
                <a:cs typeface="Poppins ExtraLight" panose="00000300000000000000" pitchFamily="2" charset="0"/>
              </a:defRPr>
            </a:lvl1pPr>
          </a:lstStyle>
          <a:p>
            <a:pPr lvl="0"/>
            <a:r>
              <a:rPr lang="fr-FR"/>
              <a:t>CONTACT</a:t>
            </a:r>
          </a:p>
        </p:txBody>
      </p:sp>
    </p:spTree>
    <p:extLst>
      <p:ext uri="{BB962C8B-B14F-4D97-AF65-F5344CB8AC3E}">
        <p14:creationId xmlns:p14="http://schemas.microsoft.com/office/powerpoint/2010/main" val="931810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merciement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93CE25-5FE0-0130-7285-FF94BD5034FE}"/>
              </a:ext>
            </a:extLst>
          </p:cNvPr>
          <p:cNvSpPr/>
          <p:nvPr userDrawn="1"/>
        </p:nvSpPr>
        <p:spPr>
          <a:xfrm>
            <a:off x="46892" y="0"/>
            <a:ext cx="12145108" cy="6858000"/>
          </a:xfrm>
          <a:prstGeom prst="rect">
            <a:avLst/>
          </a:prstGeom>
          <a:solidFill>
            <a:srgbClr val="09486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E02ED8F7-9D5F-8EAA-DF45-5414D075663D}"/>
              </a:ext>
            </a:extLst>
          </p:cNvPr>
          <p:cNvSpPr/>
          <p:nvPr userDrawn="1"/>
        </p:nvSpPr>
        <p:spPr>
          <a:xfrm>
            <a:off x="-64477" y="-52754"/>
            <a:ext cx="2407627" cy="6981092"/>
          </a:xfrm>
          <a:prstGeom prst="rect">
            <a:avLst/>
          </a:prstGeom>
          <a:solidFill>
            <a:srgbClr val="A9E0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reeform 2">
            <a:extLst>
              <a:ext uri="{FF2B5EF4-FFF2-40B4-BE49-F238E27FC236}">
                <a16:creationId xmlns:a16="http://schemas.microsoft.com/office/drawing/2014/main" id="{5C7029DF-7881-A60F-B823-958992943E64}"/>
              </a:ext>
            </a:extLst>
          </p:cNvPr>
          <p:cNvSpPr/>
          <p:nvPr userDrawn="1"/>
        </p:nvSpPr>
        <p:spPr>
          <a:xfrm>
            <a:off x="1001589" y="4760394"/>
            <a:ext cx="2647950" cy="1595956"/>
          </a:xfrm>
          <a:custGeom>
            <a:avLst/>
            <a:gdLst/>
            <a:ahLst/>
            <a:cxnLst/>
            <a:rect l="l" t="t" r="r" b="b"/>
            <a:pathLst>
              <a:path w="3401668" h="2116626">
                <a:moveTo>
                  <a:pt x="0" y="0"/>
                </a:moveTo>
                <a:lnTo>
                  <a:pt x="3401668" y="0"/>
                </a:lnTo>
                <a:lnTo>
                  <a:pt x="3401668" y="2116626"/>
                </a:lnTo>
                <a:lnTo>
                  <a:pt x="0" y="2116626"/>
                </a:lnTo>
                <a:lnTo>
                  <a:pt x="0" y="0"/>
                </a:lnTo>
                <a:close/>
              </a:path>
            </a:pathLst>
          </a:custGeom>
          <a:blipFill>
            <a:blip r:embed="rId2" cstate="print">
              <a:extLst>
                <a:ext uri="{28A0092B-C50C-407E-A947-70E740481C1C}">
                  <a14:useLocalDpi xmlns:a14="http://schemas.microsoft.com/office/drawing/2010/main"/>
                </a:ext>
              </a:extLst>
            </a:blip>
            <a:stretch>
              <a:fillRect b="-31878"/>
            </a:stretch>
          </a:blipFill>
        </p:spPr>
        <p:txBody>
          <a:bodyPr/>
          <a:lstStyle/>
          <a:p>
            <a:endParaRPr lang="fr-FR"/>
          </a:p>
        </p:txBody>
      </p:sp>
      <p:cxnSp>
        <p:nvCxnSpPr>
          <p:cNvPr id="3" name="Connecteur droit 2">
            <a:extLst>
              <a:ext uri="{FF2B5EF4-FFF2-40B4-BE49-F238E27FC236}">
                <a16:creationId xmlns:a16="http://schemas.microsoft.com/office/drawing/2014/main" id="{B406C503-8EDF-9F63-A75A-7EBD56A21DB0}"/>
              </a:ext>
            </a:extLst>
          </p:cNvPr>
          <p:cNvCxnSpPr/>
          <p:nvPr userDrawn="1"/>
        </p:nvCxnSpPr>
        <p:spPr>
          <a:xfrm>
            <a:off x="7233138" y="2925273"/>
            <a:ext cx="0" cy="17811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DAC25053-919D-0739-D7F0-D3C654674C7D}"/>
              </a:ext>
            </a:extLst>
          </p:cNvPr>
          <p:cNvSpPr txBox="1"/>
          <p:nvPr userDrawn="1"/>
        </p:nvSpPr>
        <p:spPr>
          <a:xfrm>
            <a:off x="2343149" y="4939480"/>
            <a:ext cx="9848851" cy="400110"/>
          </a:xfrm>
          <a:prstGeom prst="rect">
            <a:avLst/>
          </a:prstGeom>
          <a:noFill/>
        </p:spPr>
        <p:txBody>
          <a:bodyPr wrap="square" rtlCol="0">
            <a:spAutoFit/>
          </a:bodyPr>
          <a:lstStyle/>
          <a:p>
            <a:pPr algn="ctr"/>
            <a:r>
              <a:rPr lang="fr-FR" sz="2000">
                <a:solidFill>
                  <a:schemeClr val="bg1"/>
                </a:solidFill>
                <a:latin typeface="Poppins Light" panose="00000400000000000000" pitchFamily="2" charset="0"/>
                <a:cs typeface="Poppins Light" panose="00000400000000000000" pitchFamily="2" charset="0"/>
              </a:rPr>
              <a:t>CONTACT</a:t>
            </a:r>
            <a:endParaRPr lang="fr-FR" sz="2500">
              <a:solidFill>
                <a:schemeClr val="bg1"/>
              </a:solidFill>
              <a:latin typeface="Poppins Light" panose="00000400000000000000" pitchFamily="2" charset="0"/>
              <a:cs typeface="Poppins Light" panose="00000400000000000000" pitchFamily="2" charset="0"/>
            </a:endParaRPr>
          </a:p>
        </p:txBody>
      </p:sp>
      <p:sp>
        <p:nvSpPr>
          <p:cNvPr id="5" name="ZoneTexte 4">
            <a:extLst>
              <a:ext uri="{FF2B5EF4-FFF2-40B4-BE49-F238E27FC236}">
                <a16:creationId xmlns:a16="http://schemas.microsoft.com/office/drawing/2014/main" id="{839C05E5-CBEC-CD90-A187-2427E3B33816}"/>
              </a:ext>
            </a:extLst>
          </p:cNvPr>
          <p:cNvSpPr txBox="1"/>
          <p:nvPr userDrawn="1"/>
        </p:nvSpPr>
        <p:spPr>
          <a:xfrm>
            <a:off x="2343150" y="780041"/>
            <a:ext cx="9848850" cy="1015663"/>
          </a:xfrm>
          <a:prstGeom prst="rect">
            <a:avLst/>
          </a:prstGeom>
          <a:noFill/>
          <a:ln>
            <a:noFill/>
          </a:ln>
        </p:spPr>
        <p:txBody>
          <a:bodyPr wrap="square" rtlCol="0">
            <a:spAutoFit/>
          </a:bodyPr>
          <a:lstStyle/>
          <a:p>
            <a:pPr algn="ctr"/>
            <a:r>
              <a:rPr lang="fr-FR" sz="6000">
                <a:solidFill>
                  <a:schemeClr val="bg1"/>
                </a:solidFill>
                <a:latin typeface="Poppins" panose="00000500000000000000" pitchFamily="2" charset="0"/>
                <a:cs typeface="Poppins" panose="00000500000000000000" pitchFamily="2" charset="0"/>
              </a:rPr>
              <a:t>Merci</a:t>
            </a:r>
            <a:r>
              <a:rPr lang="fr-FR" sz="6000">
                <a:solidFill>
                  <a:schemeClr val="bg1"/>
                </a:solidFill>
                <a:latin typeface="Aptos Light" panose="020B0004020202020204" pitchFamily="34" charset="0"/>
                <a:cs typeface="Poppins" panose="00000500000000000000" pitchFamily="2" charset="0"/>
              </a:rPr>
              <a:t>.</a:t>
            </a:r>
          </a:p>
        </p:txBody>
      </p:sp>
      <p:sp>
        <p:nvSpPr>
          <p:cNvPr id="6" name="ZoneTexte 5">
            <a:extLst>
              <a:ext uri="{FF2B5EF4-FFF2-40B4-BE49-F238E27FC236}">
                <a16:creationId xmlns:a16="http://schemas.microsoft.com/office/drawing/2014/main" id="{00FB0B29-8C9D-4611-DA78-43ACF9846F74}"/>
              </a:ext>
            </a:extLst>
          </p:cNvPr>
          <p:cNvSpPr txBox="1"/>
          <p:nvPr userDrawn="1"/>
        </p:nvSpPr>
        <p:spPr>
          <a:xfrm>
            <a:off x="2343150" y="1793891"/>
            <a:ext cx="9848850" cy="861774"/>
          </a:xfrm>
          <a:prstGeom prst="rect">
            <a:avLst/>
          </a:prstGeom>
          <a:noFill/>
        </p:spPr>
        <p:txBody>
          <a:bodyPr wrap="square" rtlCol="0">
            <a:spAutoFit/>
          </a:bodyPr>
          <a:lstStyle/>
          <a:p>
            <a:pPr algn="ctr"/>
            <a:r>
              <a:rPr lang="fr-FR" sz="2500">
                <a:solidFill>
                  <a:schemeClr val="bg1"/>
                </a:solidFill>
                <a:latin typeface="Poppins ExtraLight" panose="00000300000000000000" pitchFamily="2" charset="0"/>
                <a:cs typeface="Poppins ExtraLight" panose="00000300000000000000" pitchFamily="2" charset="0"/>
              </a:rPr>
              <a:t>MAP</a:t>
            </a:r>
          </a:p>
          <a:p>
            <a:pPr algn="ctr"/>
            <a:r>
              <a:rPr lang="fr-FR" sz="2500">
                <a:solidFill>
                  <a:schemeClr val="bg1"/>
                </a:solidFill>
                <a:latin typeface="Poppins ExtraLight" panose="00000300000000000000" pitchFamily="2" charset="0"/>
                <a:cs typeface="Poppins ExtraLight" panose="00000300000000000000" pitchFamily="2" charset="0"/>
              </a:rPr>
              <a:t>PAR LES SPST, POUR LES SPST</a:t>
            </a:r>
          </a:p>
        </p:txBody>
      </p:sp>
      <p:sp>
        <p:nvSpPr>
          <p:cNvPr id="7" name="ZoneTexte 6">
            <a:hlinkClick r:id="rId3"/>
            <a:extLst>
              <a:ext uri="{FF2B5EF4-FFF2-40B4-BE49-F238E27FC236}">
                <a16:creationId xmlns:a16="http://schemas.microsoft.com/office/drawing/2014/main" id="{ED1009D6-9FE2-3642-F10C-9815605D6385}"/>
              </a:ext>
            </a:extLst>
          </p:cNvPr>
          <p:cNvSpPr txBox="1"/>
          <p:nvPr userDrawn="1"/>
        </p:nvSpPr>
        <p:spPr>
          <a:xfrm>
            <a:off x="2343149" y="5299661"/>
            <a:ext cx="9848851" cy="338554"/>
          </a:xfrm>
          <a:prstGeom prst="rect">
            <a:avLst/>
          </a:prstGeom>
          <a:noFill/>
        </p:spPr>
        <p:txBody>
          <a:bodyPr wrap="square" rtlCol="0">
            <a:spAutoFit/>
          </a:bodyPr>
          <a:lstStyle/>
          <a:p>
            <a:pPr algn="ctr"/>
            <a:r>
              <a:rPr lang="fr-FR" sz="1600">
                <a:solidFill>
                  <a:schemeClr val="bg1"/>
                </a:solidFill>
                <a:latin typeface="Poppins ExtraLight" panose="00000300000000000000" pitchFamily="2" charset="0"/>
                <a:cs typeface="Poppins ExtraLight" panose="00000300000000000000" pitchFamily="2" charset="0"/>
              </a:rPr>
              <a:t>contact@admdp.fr</a:t>
            </a:r>
          </a:p>
        </p:txBody>
      </p:sp>
      <p:sp>
        <p:nvSpPr>
          <p:cNvPr id="8" name="ZoneTexte 7">
            <a:hlinkClick r:id="rId4"/>
            <a:extLst>
              <a:ext uri="{FF2B5EF4-FFF2-40B4-BE49-F238E27FC236}">
                <a16:creationId xmlns:a16="http://schemas.microsoft.com/office/drawing/2014/main" id="{126B77A3-1918-088C-B7B3-9FFE4832D1F1}"/>
              </a:ext>
            </a:extLst>
          </p:cNvPr>
          <p:cNvSpPr txBox="1"/>
          <p:nvPr userDrawn="1"/>
        </p:nvSpPr>
        <p:spPr>
          <a:xfrm>
            <a:off x="2343149" y="5630164"/>
            <a:ext cx="9848851" cy="338554"/>
          </a:xfrm>
          <a:prstGeom prst="rect">
            <a:avLst/>
          </a:prstGeom>
          <a:noFill/>
        </p:spPr>
        <p:txBody>
          <a:bodyPr wrap="square" rtlCol="0">
            <a:spAutoFit/>
          </a:bodyPr>
          <a:lstStyle/>
          <a:p>
            <a:pPr algn="ctr"/>
            <a:r>
              <a:rPr lang="fr-FR" sz="1600">
                <a:solidFill>
                  <a:schemeClr val="bg1"/>
                </a:solidFill>
                <a:latin typeface="Poppins ExtraLight" panose="00000300000000000000" pitchFamily="2" charset="0"/>
                <a:cs typeface="Poppins ExtraLight" panose="00000300000000000000" pitchFamily="2" charset="0"/>
              </a:rPr>
              <a:t>https://espace-adherent.admdp.fr/</a:t>
            </a:r>
          </a:p>
        </p:txBody>
      </p:sp>
    </p:spTree>
    <p:extLst>
      <p:ext uri="{BB962C8B-B14F-4D97-AF65-F5344CB8AC3E}">
        <p14:creationId xmlns:p14="http://schemas.microsoft.com/office/powerpoint/2010/main" val="17215087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apositive bleue logo blanc">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D330484-3F23-A798-B822-2297B1EE5D94}"/>
              </a:ext>
            </a:extLst>
          </p:cNvPr>
          <p:cNvSpPr/>
          <p:nvPr userDrawn="1"/>
        </p:nvSpPr>
        <p:spPr>
          <a:xfrm>
            <a:off x="0" y="0"/>
            <a:ext cx="12192000" cy="6858000"/>
          </a:xfrm>
          <a:prstGeom prst="rect">
            <a:avLst/>
          </a:prstGeom>
          <a:solidFill>
            <a:srgbClr val="09486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a:p>
        </p:txBody>
      </p:sp>
      <p:pic>
        <p:nvPicPr>
          <p:cNvPr id="6" name="Graphique 5">
            <a:extLst>
              <a:ext uri="{FF2B5EF4-FFF2-40B4-BE49-F238E27FC236}">
                <a16:creationId xmlns:a16="http://schemas.microsoft.com/office/drawing/2014/main" id="{3FA570EE-39D1-6A1A-41CC-08E3060F568A}"/>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1668" b="24000"/>
          <a:stretch/>
        </p:blipFill>
        <p:spPr>
          <a:xfrm>
            <a:off x="4581384" y="236220"/>
            <a:ext cx="3029232" cy="1827529"/>
          </a:xfrm>
          <a:prstGeom prst="rect">
            <a:avLst/>
          </a:prstGeom>
        </p:spPr>
      </p:pic>
    </p:spTree>
    <p:extLst>
      <p:ext uri="{BB962C8B-B14F-4D97-AF65-F5344CB8AC3E}">
        <p14:creationId xmlns:p14="http://schemas.microsoft.com/office/powerpoint/2010/main" val="20590176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8202" y="365126"/>
            <a:ext cx="10515600" cy="486213"/>
          </a:xfrm>
        </p:spPr>
        <p:txBody>
          <a:bodyPr>
            <a:noAutofit/>
          </a:bodyPr>
          <a:lstStyle>
            <a:lvl1pPr>
              <a:defRPr sz="3200" b="0">
                <a:solidFill>
                  <a:schemeClr val="tx1"/>
                </a:solidFill>
                <a:latin typeface="Poppins" panose="00000500000000000000" pitchFamily="2" charset="0"/>
                <a:cs typeface="Poppins" panose="00000500000000000000" pitchFamily="2" charset="0"/>
              </a:defRPr>
            </a:lvl1pPr>
          </a:lstStyle>
          <a:p>
            <a:r>
              <a:rPr lang="fr-FR"/>
              <a:t>Modifiez le style du titre</a:t>
            </a:r>
            <a:endParaRPr lang="de-DE"/>
          </a:p>
        </p:txBody>
      </p:sp>
      <p:sp>
        <p:nvSpPr>
          <p:cNvPr id="10" name="Espace réservé de la date 9">
            <a:extLst>
              <a:ext uri="{FF2B5EF4-FFF2-40B4-BE49-F238E27FC236}">
                <a16:creationId xmlns:a16="http://schemas.microsoft.com/office/drawing/2014/main" id="{A2263A34-015C-2F36-0CCB-CBD025EA6330}"/>
              </a:ext>
            </a:extLst>
          </p:cNvPr>
          <p:cNvSpPr>
            <a:spLocks noGrp="1"/>
          </p:cNvSpPr>
          <p:nvPr>
            <p:ph type="dt" sz="half" idx="10"/>
          </p:nvPr>
        </p:nvSpPr>
        <p:spPr/>
        <p:txBody>
          <a:bodyPr/>
          <a:lstStyle/>
          <a:p>
            <a:endParaRPr lang="de-DE"/>
          </a:p>
        </p:txBody>
      </p:sp>
      <p:sp>
        <p:nvSpPr>
          <p:cNvPr id="11" name="Espace réservé du pied de page 10">
            <a:extLst>
              <a:ext uri="{FF2B5EF4-FFF2-40B4-BE49-F238E27FC236}">
                <a16:creationId xmlns:a16="http://schemas.microsoft.com/office/drawing/2014/main" id="{E63F1390-DF40-D73C-5404-F197E81EAF4E}"/>
              </a:ext>
            </a:extLst>
          </p:cNvPr>
          <p:cNvSpPr>
            <a:spLocks noGrp="1"/>
          </p:cNvSpPr>
          <p:nvPr>
            <p:ph type="ftr" sz="quarter" idx="11"/>
          </p:nvPr>
        </p:nvSpPr>
        <p:spPr/>
        <p:txBody>
          <a:bodyPr/>
          <a:lstStyle/>
          <a:p>
            <a:endParaRPr lang="de-DE"/>
          </a:p>
        </p:txBody>
      </p:sp>
      <p:sp>
        <p:nvSpPr>
          <p:cNvPr id="5" name="Espace réservé du numéro de diapositive 4">
            <a:extLst>
              <a:ext uri="{FF2B5EF4-FFF2-40B4-BE49-F238E27FC236}">
                <a16:creationId xmlns:a16="http://schemas.microsoft.com/office/drawing/2014/main" id="{0973B2C8-5EB7-3C49-B1E3-E92F9F766A6C}"/>
              </a:ext>
            </a:extLst>
          </p:cNvPr>
          <p:cNvSpPr txBox="1">
            <a:spLocks/>
          </p:cNvSpPr>
          <p:nvPr/>
        </p:nvSpPr>
        <p:spPr>
          <a:xfrm>
            <a:off x="10839795" y="6356351"/>
            <a:ext cx="514005"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accent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7C6CCC6-2BE5-4E42-96A4-D1E8E81A3D8E}" type="slidenum">
              <a:rPr lang="de-DE" smtClean="0">
                <a:solidFill>
                  <a:schemeClr val="tx1"/>
                </a:solidFill>
              </a:rPr>
              <a:pPr/>
              <a:t>‹N°›</a:t>
            </a:fld>
            <a:endParaRPr lang="de-DE">
              <a:solidFill>
                <a:schemeClr val="tx1"/>
              </a:solidFill>
            </a:endParaRPr>
          </a:p>
        </p:txBody>
      </p:sp>
      <p:sp>
        <p:nvSpPr>
          <p:cNvPr id="6" name="Espace réservé du contenu 2">
            <a:extLst>
              <a:ext uri="{FF2B5EF4-FFF2-40B4-BE49-F238E27FC236}">
                <a16:creationId xmlns:a16="http://schemas.microsoft.com/office/drawing/2014/main" id="{DCEC3A59-3FFD-DF4B-CBC0-DE5B207140AD}"/>
              </a:ext>
            </a:extLst>
          </p:cNvPr>
          <p:cNvSpPr>
            <a:spLocks noGrp="1"/>
          </p:cNvSpPr>
          <p:nvPr>
            <p:ph idx="1" hasCustomPrompt="1"/>
          </p:nvPr>
        </p:nvSpPr>
        <p:spPr>
          <a:xfrm>
            <a:off x="838202" y="1216463"/>
            <a:ext cx="10515600" cy="4961562"/>
          </a:xfrm>
        </p:spPr>
        <p:txBody>
          <a:bodyPr>
            <a:normAutofit/>
          </a:bodyPr>
          <a:lstStyle>
            <a:lvl1pPr marL="228603" indent="-228603">
              <a:lnSpc>
                <a:spcPct val="100000"/>
              </a:lnSpc>
              <a:buFontTx/>
              <a:buBlip>
                <a:blip r:embed="rId2"/>
              </a:buBlip>
              <a:defRPr sz="2400">
                <a:solidFill>
                  <a:schemeClr val="tx1"/>
                </a:solidFill>
                <a:latin typeface="Poppins" panose="00000500000000000000" pitchFamily="2" charset="0"/>
                <a:cs typeface="Poppins" panose="00000500000000000000" pitchFamily="2" charset="0"/>
              </a:defRPr>
            </a:lvl1pPr>
            <a:lvl2pPr marL="800110" indent="-342905">
              <a:lnSpc>
                <a:spcPct val="100000"/>
              </a:lnSpc>
              <a:buSzPct val="80000"/>
              <a:buFont typeface="Courier New" panose="02070309020205020404" pitchFamily="49" charset="0"/>
              <a:buChar char="o"/>
              <a:defRPr sz="2000">
                <a:solidFill>
                  <a:schemeClr val="tx1"/>
                </a:solidFill>
                <a:latin typeface="Poppins" panose="00000500000000000000" pitchFamily="2" charset="0"/>
                <a:cs typeface="Poppins" panose="00000500000000000000" pitchFamily="2" charset="0"/>
              </a:defRPr>
            </a:lvl2pPr>
            <a:lvl3pPr marL="1143014" indent="-228603">
              <a:lnSpc>
                <a:spcPct val="100000"/>
              </a:lnSpc>
              <a:buFont typeface="Wingdings" pitchFamily="2" charset="2"/>
              <a:buChar char="§"/>
              <a:defRPr sz="1800">
                <a:solidFill>
                  <a:schemeClr val="accent1"/>
                </a:solidFill>
                <a:latin typeface="Poppins" panose="00000500000000000000" pitchFamily="2" charset="0"/>
                <a:cs typeface="Poppins" panose="00000500000000000000" pitchFamily="2" charset="0"/>
              </a:defRPr>
            </a:lvl3pPr>
            <a:lvl4pPr>
              <a:lnSpc>
                <a:spcPct val="100000"/>
              </a:lnSpc>
              <a:defRPr sz="1600">
                <a:solidFill>
                  <a:schemeClr val="accent2"/>
                </a:solidFill>
                <a:latin typeface="Poppins" panose="00000500000000000000" pitchFamily="2" charset="0"/>
                <a:cs typeface="Poppins" panose="00000500000000000000" pitchFamily="2" charset="0"/>
              </a:defRPr>
            </a:lvl4pPr>
            <a:lvl5pPr>
              <a:defRPr sz="1600">
                <a:solidFill>
                  <a:schemeClr val="accent2">
                    <a:lumMod val="50000"/>
                  </a:schemeClr>
                </a:solidFill>
                <a:latin typeface="Poppins" panose="00000500000000000000" pitchFamily="2" charset="0"/>
                <a:cs typeface="Poppins" panose="00000500000000000000" pitchFamily="2" charset="0"/>
              </a:defRPr>
            </a:lvl5pPr>
            <a:lvl6pPr>
              <a:defRPr sz="1600">
                <a:latin typeface="Poppins" panose="00000500000000000000" pitchFamily="2" charset="0"/>
                <a:cs typeface="Poppins" panose="00000500000000000000" pitchFamily="2" charset="0"/>
              </a:defRPr>
            </a:lvl6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a:p>
            <a:pPr lvl="5"/>
            <a:r>
              <a:rPr lang="fr-FR"/>
              <a:t>Sixième niveau</a:t>
            </a:r>
          </a:p>
          <a:p>
            <a:pPr lvl="5"/>
            <a:endParaRPr lang="fr-FR"/>
          </a:p>
        </p:txBody>
      </p:sp>
      <p:sp>
        <p:nvSpPr>
          <p:cNvPr id="3" name="Triangle isocèle 4">
            <a:extLst>
              <a:ext uri="{FF2B5EF4-FFF2-40B4-BE49-F238E27FC236}">
                <a16:creationId xmlns:a16="http://schemas.microsoft.com/office/drawing/2014/main" id="{6C043429-8E71-2F01-E0DF-E551A6197D62}"/>
              </a:ext>
            </a:extLst>
          </p:cNvPr>
          <p:cNvSpPr/>
          <p:nvPr/>
        </p:nvSpPr>
        <p:spPr>
          <a:xfrm rot="16200000" flipV="1">
            <a:off x="-3084023" y="3084022"/>
            <a:ext cx="6858002" cy="706581"/>
          </a:xfrm>
          <a:prstGeom prst="triangle">
            <a:avLst>
              <a:gd name="adj" fmla="val 0"/>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800"/>
          </a:p>
        </p:txBody>
      </p:sp>
      <p:pic>
        <p:nvPicPr>
          <p:cNvPr id="13" name="Image 12" descr="Une image contenant cercle, Graphique, Caractère coloré&#10;&#10;Description générée automatiquement">
            <a:extLst>
              <a:ext uri="{FF2B5EF4-FFF2-40B4-BE49-F238E27FC236}">
                <a16:creationId xmlns:a16="http://schemas.microsoft.com/office/drawing/2014/main" id="{AECF10E2-8AE7-4A69-A2F2-8157F0F27D9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353798" y="136524"/>
            <a:ext cx="733046" cy="433423"/>
          </a:xfrm>
          <a:prstGeom prst="rect">
            <a:avLst/>
          </a:prstGeom>
        </p:spPr>
      </p:pic>
    </p:spTree>
    <p:extLst>
      <p:ext uri="{BB962C8B-B14F-4D97-AF65-F5344CB8AC3E}">
        <p14:creationId xmlns:p14="http://schemas.microsoft.com/office/powerpoint/2010/main" val="2491069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06F9667-D4BA-D112-8F65-B748DA022D1A}"/>
              </a:ext>
            </a:extLst>
          </p:cNvPr>
          <p:cNvSpPr>
            <a:spLocks noGrp="1"/>
          </p:cNvSpPr>
          <p:nvPr>
            <p:ph type="title"/>
          </p:nvPr>
        </p:nvSpPr>
        <p:spPr>
          <a:xfrm>
            <a:off x="838200" y="365126"/>
            <a:ext cx="10515600" cy="463010"/>
          </a:xfrm>
          <a:prstGeom prst="rect">
            <a:avLst/>
          </a:prstGeom>
        </p:spPr>
        <p:txBody>
          <a:bodyPr vert="horz" lIns="91440" tIns="45720" rIns="91440" bIns="45720" rtlCol="0" anchor="ctr">
            <a:noAutofit/>
          </a:bodyPr>
          <a:lstStyle/>
          <a:p>
            <a:r>
              <a:rPr lang="fr-FR" dirty="0"/>
              <a:t>MODIFIEZ LE STYLE DU TITRE</a:t>
            </a:r>
          </a:p>
        </p:txBody>
      </p:sp>
      <p:sp>
        <p:nvSpPr>
          <p:cNvPr id="3" name="Espace réservé du texte 2">
            <a:extLst>
              <a:ext uri="{FF2B5EF4-FFF2-40B4-BE49-F238E27FC236}">
                <a16:creationId xmlns:a16="http://schemas.microsoft.com/office/drawing/2014/main" id="{82AFFA74-8D47-FEF5-7373-0D7D0DD92C9A}"/>
              </a:ext>
            </a:extLst>
          </p:cNvPr>
          <p:cNvSpPr>
            <a:spLocks noGrp="1"/>
          </p:cNvSpPr>
          <p:nvPr>
            <p:ph type="body" idx="1"/>
          </p:nvPr>
        </p:nvSpPr>
        <p:spPr>
          <a:xfrm>
            <a:off x="838200" y="1224951"/>
            <a:ext cx="10515600" cy="49520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Espace réservé du numéro de diapositive 25">
            <a:extLst>
              <a:ext uri="{FF2B5EF4-FFF2-40B4-BE49-F238E27FC236}">
                <a16:creationId xmlns:a16="http://schemas.microsoft.com/office/drawing/2014/main" id="{FF7BFD8A-0563-0FC2-232C-AF59FAC76259}"/>
              </a:ext>
            </a:extLst>
          </p:cNvPr>
          <p:cNvSpPr>
            <a:spLocks noGrp="1"/>
          </p:cNvSpPr>
          <p:nvPr>
            <p:ph type="sldNum" sz="quarter" idx="4"/>
          </p:nvPr>
        </p:nvSpPr>
        <p:spPr>
          <a:xfrm>
            <a:off x="9020175" y="6327387"/>
            <a:ext cx="2333625" cy="365125"/>
          </a:xfrm>
          <a:prstGeom prst="rect">
            <a:avLst/>
          </a:prstGeom>
        </p:spPr>
        <p:txBody>
          <a:bodyPr/>
          <a:lstStyle>
            <a:lvl1pPr algn="r">
              <a:defRPr sz="1400"/>
            </a:lvl1p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‹N°›</a:t>
            </a:fld>
            <a:endParaRPr lang="fr-FR">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981165272"/>
      </p:ext>
    </p:extLst>
  </p:cSld>
  <p:clrMap bg1="lt1" tx1="dk1" bg2="lt2" tx2="dk2" accent1="accent1" accent2="accent2" accent3="accent3" accent4="accent4" accent5="accent5" accent6="accent6" hlink="hlink" folHlink="folHlink"/>
  <p:sldLayoutIdLst>
    <p:sldLayoutId id="2147483689" r:id="rId1"/>
    <p:sldLayoutId id="2147483688" r:id="rId2"/>
    <p:sldLayoutId id="2147483650" r:id="rId3"/>
    <p:sldLayoutId id="2147483685" r:id="rId4"/>
    <p:sldLayoutId id="2147483686" r:id="rId5"/>
    <p:sldLayoutId id="2147483677" r:id="rId6"/>
    <p:sldLayoutId id="2147483678" r:id="rId7"/>
    <p:sldLayoutId id="2147483672" r:id="rId8"/>
    <p:sldLayoutId id="2147483655" r:id="rId9"/>
    <p:sldLayoutId id="2147483675" r:id="rId10"/>
    <p:sldLayoutId id="2147483682" r:id="rId11"/>
    <p:sldLayoutId id="2147483681" r:id="rId12"/>
    <p:sldLayoutId id="2147483674" r:id="rId13"/>
    <p:sldLayoutId id="2147483683" r:id="rId14"/>
    <p:sldLayoutId id="2147483679" r:id="rId15"/>
    <p:sldLayoutId id="2147483687" r:id="rId16"/>
  </p:sldLayoutIdLst>
  <p:hf hdr="0" ftr="0" dt="0"/>
  <p:txStyles>
    <p:titleStyle>
      <a:lvl1pPr algn="l" defTabSz="914400" rtl="0" eaLnBrk="1" latinLnBrk="0" hangingPunct="1">
        <a:lnSpc>
          <a:spcPct val="90000"/>
        </a:lnSpc>
        <a:spcBef>
          <a:spcPct val="0"/>
        </a:spcBef>
        <a:buNone/>
        <a:defRPr sz="2400" kern="1200">
          <a:solidFill>
            <a:srgbClr val="09486D"/>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09486D"/>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SzPct val="90000"/>
        <a:buFont typeface="Poppins" panose="00000500000000000000" pitchFamily="2" charset="0"/>
        <a:buChar char="॰"/>
        <a:defRPr sz="1600" kern="1200">
          <a:solidFill>
            <a:schemeClr val="bg2">
              <a:lumMod val="25000"/>
            </a:schemeClr>
          </a:solidFill>
          <a:latin typeface="Poppins" panose="00000500000000000000" pitchFamily="2" charset="0"/>
          <a:ea typeface="+mn-ea"/>
          <a:cs typeface="Poppins" panose="00000500000000000000" pitchFamily="2" charset="0"/>
        </a:defRPr>
      </a:lvl2pPr>
      <a:lvl3pPr marL="1143000" indent="-228600" algn="l" defTabSz="914400" rtl="0" eaLnBrk="1" latinLnBrk="0" hangingPunct="1">
        <a:lnSpc>
          <a:spcPct val="90000"/>
        </a:lnSpc>
        <a:spcBef>
          <a:spcPts val="500"/>
        </a:spcBef>
        <a:buFont typeface="Poppins" panose="00000500000000000000" pitchFamily="2" charset="0"/>
        <a:buChar char="­"/>
        <a:defRPr sz="1400" kern="1200">
          <a:solidFill>
            <a:schemeClr val="bg2">
              <a:lumMod val="25000"/>
            </a:schemeClr>
          </a:solidFill>
          <a:latin typeface="Poppins" panose="00000500000000000000" pitchFamily="2" charset="0"/>
          <a:ea typeface="+mn-ea"/>
          <a:cs typeface="Poppins" panose="00000500000000000000" pitchFamily="2" charset="0"/>
        </a:defRPr>
      </a:lvl3pPr>
      <a:lvl4pPr marL="1600200" indent="-228600" algn="l" defTabSz="914400" rtl="0" eaLnBrk="1" latinLnBrk="0" hangingPunct="1">
        <a:lnSpc>
          <a:spcPct val="90000"/>
        </a:lnSpc>
        <a:spcBef>
          <a:spcPts val="500"/>
        </a:spcBef>
        <a:buFont typeface="Poppins" panose="00000500000000000000" pitchFamily="2" charset="0"/>
        <a:buChar char="­"/>
        <a:defRPr sz="1200" kern="1200">
          <a:solidFill>
            <a:srgbClr val="7ACAF2"/>
          </a:solidFill>
          <a:latin typeface="Poppins" panose="00000500000000000000" pitchFamily="2" charset="0"/>
          <a:ea typeface="+mn-ea"/>
          <a:cs typeface="Poppins" panose="00000500000000000000" pitchFamily="2" charset="0"/>
        </a:defRPr>
      </a:lvl4pPr>
      <a:lvl5pPr marL="2057400" indent="-228600" algn="l" defTabSz="914400" rtl="0" eaLnBrk="1" latinLnBrk="0" hangingPunct="1">
        <a:lnSpc>
          <a:spcPct val="90000"/>
        </a:lnSpc>
        <a:spcBef>
          <a:spcPts val="500"/>
        </a:spcBef>
        <a:buFont typeface="Poppins" panose="00000500000000000000" pitchFamily="2" charset="0"/>
        <a:buChar char="­"/>
        <a:defRPr sz="1200" kern="1200">
          <a:solidFill>
            <a:srgbClr val="7ACAF2"/>
          </a:solidFill>
          <a:latin typeface="Poppins" panose="00000500000000000000" pitchFamily="2" charset="0"/>
          <a:ea typeface="+mn-ea"/>
          <a:cs typeface="Poppins" panose="000005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admdp.fr/" TargetMode="External"/><Relationship Id="rId1" Type="http://schemas.openxmlformats.org/officeDocument/2006/relationships/slideLayout" Target="../slideLayouts/slideLayout4.xml"/><Relationship Id="rId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slide" Target="slide14.xml"/><Relationship Id="rId18" Type="http://schemas.openxmlformats.org/officeDocument/2006/relationships/slide" Target="slide25.xml"/><Relationship Id="rId3" Type="http://schemas.openxmlformats.org/officeDocument/2006/relationships/image" Target="../media/image15.svg"/><Relationship Id="rId21" Type="http://schemas.openxmlformats.org/officeDocument/2006/relationships/slide" Target="slide42.xml"/><Relationship Id="rId7" Type="http://schemas.openxmlformats.org/officeDocument/2006/relationships/slide" Target="slide7.xml"/><Relationship Id="rId12" Type="http://schemas.openxmlformats.org/officeDocument/2006/relationships/slide" Target="slide13.xml"/><Relationship Id="rId17" Type="http://schemas.openxmlformats.org/officeDocument/2006/relationships/slide" Target="slide24.xml"/><Relationship Id="rId25" Type="http://schemas.openxmlformats.org/officeDocument/2006/relationships/image" Target="../media/image17.svg"/><Relationship Id="rId2" Type="http://schemas.openxmlformats.org/officeDocument/2006/relationships/image" Target="../media/image14.png"/><Relationship Id="rId16" Type="http://schemas.openxmlformats.org/officeDocument/2006/relationships/slide" Target="slide23.xml"/><Relationship Id="rId20" Type="http://schemas.openxmlformats.org/officeDocument/2006/relationships/slide" Target="slide34.xml"/><Relationship Id="rId1" Type="http://schemas.openxmlformats.org/officeDocument/2006/relationships/slideLayout" Target="../slideLayouts/slideLayout6.xml"/><Relationship Id="rId6" Type="http://schemas.openxmlformats.org/officeDocument/2006/relationships/slide" Target="slide6.xml"/><Relationship Id="rId11" Type="http://schemas.openxmlformats.org/officeDocument/2006/relationships/slide" Target="slide12.xml"/><Relationship Id="rId24" Type="http://schemas.openxmlformats.org/officeDocument/2006/relationships/image" Target="../media/image16.png"/><Relationship Id="rId5" Type="http://schemas.openxmlformats.org/officeDocument/2006/relationships/slide" Target="slide4.xml"/><Relationship Id="rId15" Type="http://schemas.openxmlformats.org/officeDocument/2006/relationships/slide" Target="slide17.xml"/><Relationship Id="rId23" Type="http://schemas.openxmlformats.org/officeDocument/2006/relationships/slide" Target="slide46.xml"/><Relationship Id="rId10" Type="http://schemas.openxmlformats.org/officeDocument/2006/relationships/slide" Target="slide10.xml"/><Relationship Id="rId19" Type="http://schemas.openxmlformats.org/officeDocument/2006/relationships/slide" Target="slide32.xml"/><Relationship Id="rId4" Type="http://schemas.openxmlformats.org/officeDocument/2006/relationships/slide" Target="slide3.xml"/><Relationship Id="rId9" Type="http://schemas.openxmlformats.org/officeDocument/2006/relationships/slide" Target="slide9.xml"/><Relationship Id="rId14" Type="http://schemas.openxmlformats.org/officeDocument/2006/relationships/slide" Target="slide15.xml"/><Relationship Id="rId22" Type="http://schemas.openxmlformats.org/officeDocument/2006/relationships/slide" Target="slide44.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sv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slide" Target="slide2.xml"/><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8" Type="http://schemas.openxmlformats.org/officeDocument/2006/relationships/hyperlink" Target="https://www.admdp.fr/tutoriels-video-etat-lieux-adherent" TargetMode="External"/><Relationship Id="rId3" Type="http://schemas.openxmlformats.org/officeDocument/2006/relationships/image" Target="../media/image20.png"/><Relationship Id="rId7" Type="http://schemas.openxmlformats.org/officeDocument/2006/relationships/image" Target="../media/image15.sv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22.svg"/><Relationship Id="rId10" Type="http://schemas.openxmlformats.org/officeDocument/2006/relationships/image" Target="../media/image24.svg"/><Relationship Id="rId4" Type="http://schemas.openxmlformats.org/officeDocument/2006/relationships/image" Target="../media/image21.png"/><Relationship Id="rId9"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6.png"/><Relationship Id="rId7" Type="http://schemas.openxmlformats.org/officeDocument/2006/relationships/image" Target="../media/image28.png"/><Relationship Id="rId12" Type="http://schemas.openxmlformats.org/officeDocument/2006/relationships/image" Target="../media/image17.svg"/><Relationship Id="rId2"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22.svg"/><Relationship Id="rId11" Type="http://schemas.openxmlformats.org/officeDocument/2006/relationships/image" Target="../media/image16.png"/><Relationship Id="rId5" Type="http://schemas.openxmlformats.org/officeDocument/2006/relationships/image" Target="../media/image21.png"/><Relationship Id="rId10" Type="http://schemas.openxmlformats.org/officeDocument/2006/relationships/slide" Target="slide2.xml"/><Relationship Id="rId4" Type="http://schemas.openxmlformats.org/officeDocument/2006/relationships/image" Target="../media/image27.png"/><Relationship Id="rId9" Type="http://schemas.openxmlformats.org/officeDocument/2006/relationships/image" Target="../media/image30.svg"/></Relationships>
</file>

<file path=ppt/slides/_rels/slide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1.png"/><Relationship Id="rId7" Type="http://schemas.openxmlformats.org/officeDocument/2006/relationships/image" Target="../media/image16.pn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32.png"/><Relationship Id="rId4" Type="http://schemas.openxmlformats.org/officeDocument/2006/relationships/image" Target="../media/image22.sv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4.png"/><Relationship Id="rId7" Type="http://schemas.openxmlformats.org/officeDocument/2006/relationships/hyperlink" Target="https://www.admdp.fr/tutoriels-video-mdu-presentation-generale" TargetMode="External"/><Relationship Id="rId12" Type="http://schemas.openxmlformats.org/officeDocument/2006/relationships/image" Target="../media/image17.sv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22.svg"/><Relationship Id="rId11" Type="http://schemas.openxmlformats.org/officeDocument/2006/relationships/image" Target="../media/image16.png"/><Relationship Id="rId5" Type="http://schemas.openxmlformats.org/officeDocument/2006/relationships/image" Target="../media/image21.png"/><Relationship Id="rId10" Type="http://schemas.openxmlformats.org/officeDocument/2006/relationships/slide" Target="slide2.xml"/><Relationship Id="rId4" Type="http://schemas.openxmlformats.org/officeDocument/2006/relationships/image" Target="../media/image15.svg"/><Relationship Id="rId9" Type="http://schemas.openxmlformats.org/officeDocument/2006/relationships/image" Target="../media/image24.svg"/></Relationships>
</file>

<file path=ppt/slides/_rels/slide8.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14.png"/><Relationship Id="rId3" Type="http://schemas.openxmlformats.org/officeDocument/2006/relationships/image" Target="../media/image35.png"/><Relationship Id="rId7" Type="http://schemas.openxmlformats.org/officeDocument/2006/relationships/image" Target="../media/image16.png"/><Relationship Id="rId12"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image" Target="../media/image22.svg"/><Relationship Id="rId5" Type="http://schemas.openxmlformats.org/officeDocument/2006/relationships/image" Target="../media/image29.svg"/><Relationship Id="rId10" Type="http://schemas.openxmlformats.org/officeDocument/2006/relationships/image" Target="../media/image21.png"/><Relationship Id="rId4" Type="http://schemas.openxmlformats.org/officeDocument/2006/relationships/image" Target="../media/image28.png"/><Relationship Id="rId9" Type="http://schemas.openxmlformats.org/officeDocument/2006/relationships/image" Target="../media/image36.png"/><Relationship Id="rId14" Type="http://schemas.openxmlformats.org/officeDocument/2006/relationships/image" Target="../media/image15.sv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1.png"/><Relationship Id="rId7" Type="http://schemas.openxmlformats.org/officeDocument/2006/relationships/slide" Target="slide2.xml"/><Relationship Id="rId2"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2.svg"/><Relationship Id="rId9" Type="http://schemas.openxmlformats.org/officeDocument/2006/relationships/image" Target="../media/image17.sv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22.svg"/></Relationships>
</file>

<file path=ppt/slides/_rels/slide1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40.png"/><Relationship Id="rId7" Type="http://schemas.openxmlformats.org/officeDocument/2006/relationships/image" Target="../media/image21.png"/><Relationship Id="rId12" Type="http://schemas.openxmlformats.org/officeDocument/2006/relationships/image" Target="../media/image32.png"/><Relationship Id="rId2"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30.svg"/><Relationship Id="rId11" Type="http://schemas.openxmlformats.org/officeDocument/2006/relationships/image" Target="../media/image17.svg"/><Relationship Id="rId5" Type="http://schemas.openxmlformats.org/officeDocument/2006/relationships/image" Target="../media/image29.svg"/><Relationship Id="rId10" Type="http://schemas.openxmlformats.org/officeDocument/2006/relationships/image" Target="../media/image16.png"/><Relationship Id="rId4" Type="http://schemas.openxmlformats.org/officeDocument/2006/relationships/image" Target="../media/image28.png"/><Relationship Id="rId9"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7.svg"/><Relationship Id="rId2" Type="http://schemas.openxmlformats.org/officeDocument/2006/relationships/image" Target="../media/image41.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slide" Target="slide2.xml"/><Relationship Id="rId4" Type="http://schemas.openxmlformats.org/officeDocument/2006/relationships/image" Target="../media/image22.sv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1.png"/><Relationship Id="rId7" Type="http://schemas.openxmlformats.org/officeDocument/2006/relationships/slide" Target="slide2.xml"/><Relationship Id="rId2"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22.svg"/><Relationship Id="rId9" Type="http://schemas.openxmlformats.org/officeDocument/2006/relationships/image" Target="../media/image17.svg"/></Relationships>
</file>

<file path=ppt/slides/_rels/slide1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21.png"/><Relationship Id="rId7" Type="http://schemas.openxmlformats.org/officeDocument/2006/relationships/image" Target="../media/image16.png"/><Relationship Id="rId2" Type="http://schemas.openxmlformats.org/officeDocument/2006/relationships/image" Target="../media/image43.png"/><Relationship Id="rId1" Type="http://schemas.openxmlformats.org/officeDocument/2006/relationships/slideLayout" Target="../slideLayouts/slideLayout5.xml"/><Relationship Id="rId6" Type="http://schemas.openxmlformats.org/officeDocument/2006/relationships/slide" Target="slide2.xml"/><Relationship Id="rId5" Type="http://schemas.openxmlformats.org/officeDocument/2006/relationships/image" Target="../media/image44.png"/><Relationship Id="rId10" Type="http://schemas.openxmlformats.org/officeDocument/2006/relationships/image" Target="../media/image30.svg"/><Relationship Id="rId4" Type="http://schemas.openxmlformats.org/officeDocument/2006/relationships/image" Target="../media/image22.svg"/><Relationship Id="rId9" Type="http://schemas.openxmlformats.org/officeDocument/2006/relationships/image" Target="../media/image28.png"/></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0.svg"/><Relationship Id="rId7" Type="http://schemas.openxmlformats.org/officeDocument/2006/relationships/image" Target="../media/image46.png"/><Relationship Id="rId2" Type="http://schemas.openxmlformats.org/officeDocument/2006/relationships/image" Target="../media/image28.png"/><Relationship Id="rId1" Type="http://schemas.openxmlformats.org/officeDocument/2006/relationships/slideLayout" Target="../slideLayouts/slideLayout5.xml"/><Relationship Id="rId6" Type="http://schemas.openxmlformats.org/officeDocument/2006/relationships/image" Target="../media/image45.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48.svg"/></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1.png"/><Relationship Id="rId7" Type="http://schemas.openxmlformats.org/officeDocument/2006/relationships/slide" Target="slide2.xml"/><Relationship Id="rId2" Type="http://schemas.openxmlformats.org/officeDocument/2006/relationships/image" Target="../media/image41.png"/><Relationship Id="rId1" Type="http://schemas.openxmlformats.org/officeDocument/2006/relationships/slideLayout" Target="../slideLayouts/slideLayout5.xml"/><Relationship Id="rId6" Type="http://schemas.openxmlformats.org/officeDocument/2006/relationships/image" Target="../media/image30.svg"/><Relationship Id="rId5" Type="http://schemas.openxmlformats.org/officeDocument/2006/relationships/image" Target="../media/image28.png"/><Relationship Id="rId4" Type="http://schemas.openxmlformats.org/officeDocument/2006/relationships/image" Target="../media/image22.svg"/><Relationship Id="rId9" Type="http://schemas.openxmlformats.org/officeDocument/2006/relationships/image" Target="../media/image17.sv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9.png"/><Relationship Id="rId1" Type="http://schemas.openxmlformats.org/officeDocument/2006/relationships/slideLayout" Target="../slideLayouts/slideLayout5.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22.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0.svg"/><Relationship Id="rId3" Type="http://schemas.openxmlformats.org/officeDocument/2006/relationships/image" Target="../media/image53.png"/><Relationship Id="rId7" Type="http://schemas.openxmlformats.org/officeDocument/2006/relationships/image" Target="../media/image22.svg"/><Relationship Id="rId12"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56.png"/><Relationship Id="rId5" Type="http://schemas.openxmlformats.org/officeDocument/2006/relationships/image" Target="../media/image51.svg"/><Relationship Id="rId10"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29.svg"/></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9.png"/><Relationship Id="rId7" Type="http://schemas.openxmlformats.org/officeDocument/2006/relationships/image" Target="../media/image29.svg"/><Relationship Id="rId2" Type="http://schemas.openxmlformats.org/officeDocument/2006/relationships/image" Target="../media/image58.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51.sv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62.png"/><Relationship Id="rId2"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61.png"/><Relationship Id="rId4" Type="http://schemas.openxmlformats.org/officeDocument/2006/relationships/image" Target="../media/image22.svg"/></Relationships>
</file>

<file path=ppt/slides/_rels/slide2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1.png"/><Relationship Id="rId7" Type="http://schemas.openxmlformats.org/officeDocument/2006/relationships/slide" Target="slide2.xml"/><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22.svg"/><Relationship Id="rId9" Type="http://schemas.openxmlformats.org/officeDocument/2006/relationships/image" Target="../media/image17.svg"/></Relationships>
</file>

<file path=ppt/slides/_rels/slide2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21.png"/><Relationship Id="rId7" Type="http://schemas.openxmlformats.org/officeDocument/2006/relationships/image" Target="../media/image17.svg"/><Relationship Id="rId2" Type="http://schemas.openxmlformats.org/officeDocument/2006/relationships/image" Target="../media/image64.png"/><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slide" Target="slide2.xml"/><Relationship Id="rId4" Type="http://schemas.openxmlformats.org/officeDocument/2006/relationships/image" Target="../media/image22.svg"/></Relationships>
</file>

<file path=ppt/slides/_rels/slide24.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7.svg"/><Relationship Id="rId3" Type="http://schemas.openxmlformats.org/officeDocument/2006/relationships/image" Target="../media/image37.png"/><Relationship Id="rId7" Type="http://schemas.openxmlformats.org/officeDocument/2006/relationships/image" Target="../media/image14.png"/><Relationship Id="rId12" Type="http://schemas.openxmlformats.org/officeDocument/2006/relationships/image" Target="../media/image16.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2.svg"/><Relationship Id="rId11" Type="http://schemas.openxmlformats.org/officeDocument/2006/relationships/slide" Target="slide2.xml"/><Relationship Id="rId5" Type="http://schemas.openxmlformats.org/officeDocument/2006/relationships/image" Target="../media/image21.png"/><Relationship Id="rId10" Type="http://schemas.openxmlformats.org/officeDocument/2006/relationships/image" Target="../media/image29.svg"/><Relationship Id="rId4" Type="http://schemas.openxmlformats.org/officeDocument/2006/relationships/image" Target="../media/image66.png"/><Relationship Id="rId9"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22.sv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2.svg"/><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22.sv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22.sv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9.png"/><Relationship Id="rId7" Type="http://schemas.openxmlformats.org/officeDocument/2006/relationships/image" Target="../media/image29.sv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2.svg"/><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1.png"/><Relationship Id="rId7"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72.png"/><Relationship Id="rId9" Type="http://schemas.openxmlformats.org/officeDocument/2006/relationships/image" Target="../media/image17.svg"/></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4.png"/><Relationship Id="rId7" Type="http://schemas.openxmlformats.org/officeDocument/2006/relationships/image" Target="../media/image22.svg"/><Relationship Id="rId12" Type="http://schemas.openxmlformats.org/officeDocument/2006/relationships/image" Target="../media/image17.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16.png"/><Relationship Id="rId5" Type="http://schemas.openxmlformats.org/officeDocument/2006/relationships/image" Target="../media/image76.svg"/><Relationship Id="rId10" Type="http://schemas.openxmlformats.org/officeDocument/2006/relationships/slide" Target="slide2.xml"/><Relationship Id="rId4" Type="http://schemas.openxmlformats.org/officeDocument/2006/relationships/image" Target="../media/image75.png"/><Relationship Id="rId9"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0.png"/></Relationships>
</file>

<file path=ppt/slides/_rels/slide35.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81.png"/><Relationship Id="rId7" Type="http://schemas.openxmlformats.org/officeDocument/2006/relationships/image" Target="../media/image21.png"/><Relationship Id="rId12" Type="http://schemas.openxmlformats.org/officeDocument/2006/relationships/image" Target="../media/image30.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76.svg"/><Relationship Id="rId11" Type="http://schemas.openxmlformats.org/officeDocument/2006/relationships/image" Target="../media/image29.svg"/><Relationship Id="rId5" Type="http://schemas.openxmlformats.org/officeDocument/2006/relationships/image" Target="../media/image75.png"/><Relationship Id="rId10" Type="http://schemas.openxmlformats.org/officeDocument/2006/relationships/image" Target="../media/image28.png"/><Relationship Id="rId4" Type="http://schemas.openxmlformats.org/officeDocument/2006/relationships/image" Target="../media/image82.png"/><Relationship Id="rId9" Type="http://schemas.openxmlformats.org/officeDocument/2006/relationships/image" Target="../media/image79.png"/></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3.png"/><Relationship Id="rId1" Type="http://schemas.openxmlformats.org/officeDocument/2006/relationships/slideLayout" Target="../slideLayouts/slideLayout5.xml"/><Relationship Id="rId5" Type="http://schemas.openxmlformats.org/officeDocument/2006/relationships/image" Target="../media/image80.png"/><Relationship Id="rId4" Type="http://schemas.openxmlformats.org/officeDocument/2006/relationships/image" Target="../media/image22.svg"/></Relationships>
</file>

<file path=ppt/slides/_rels/slide3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85.png"/><Relationship Id="rId7" Type="http://schemas.openxmlformats.org/officeDocument/2006/relationships/image" Target="../media/image21.pn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hyperlink" Target="hhttps://www.admdp.fr/tutoriels-video-mdu-presentation-generale" TargetMode="External"/><Relationship Id="rId9" Type="http://schemas.openxmlformats.org/officeDocument/2006/relationships/image" Target="../media/image83.png"/></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2.png"/><Relationship Id="rId1" Type="http://schemas.openxmlformats.org/officeDocument/2006/relationships/slideLayout" Target="../slideLayouts/slideLayout1.xml"/><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22.svg"/></Relationships>
</file>

<file path=ppt/slides/_rels/slide39.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80.png"/><Relationship Id="rId2" Type="http://schemas.openxmlformats.org/officeDocument/2006/relationships/image" Target="../media/image82.png"/><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image" Target="../media/image22.svg"/><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80.png"/><Relationship Id="rId2" Type="http://schemas.openxmlformats.org/officeDocument/2006/relationships/image" Target="../media/image82.png"/><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image" Target="../media/image22.svg"/><Relationship Id="rId4" Type="http://schemas.openxmlformats.org/officeDocument/2006/relationships/image" Target="../media/image21.png"/></Relationships>
</file>

<file path=ppt/slides/_rels/slide4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89.png"/><Relationship Id="rId7" Type="http://schemas.openxmlformats.org/officeDocument/2006/relationships/slide" Target="slide2.xml"/><Relationship Id="rId2" Type="http://schemas.openxmlformats.org/officeDocument/2006/relationships/image" Target="../media/image82.png"/><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17.svg"/></Relationships>
</file>

<file path=ppt/slides/_rels/slide4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1.png"/><Relationship Id="rId7" Type="http://schemas.openxmlformats.org/officeDocument/2006/relationships/slide" Target="slide2.xml"/><Relationship Id="rId2" Type="http://schemas.openxmlformats.org/officeDocument/2006/relationships/image" Target="../media/image92.png"/><Relationship Id="rId1" Type="http://schemas.openxmlformats.org/officeDocument/2006/relationships/slideLayout" Target="../slideLayouts/slideLayout1.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22.svg"/><Relationship Id="rId9" Type="http://schemas.openxmlformats.org/officeDocument/2006/relationships/image" Target="../media/image17.svg"/></Relationships>
</file>

<file path=ppt/slides/_rels/slide4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1.png"/><Relationship Id="rId7" Type="http://schemas.openxmlformats.org/officeDocument/2006/relationships/slide" Target="slide2.xml"/><Relationship Id="rId2" Type="http://schemas.openxmlformats.org/officeDocument/2006/relationships/image" Target="../media/image94.png"/><Relationship Id="rId1" Type="http://schemas.openxmlformats.org/officeDocument/2006/relationships/slideLayout" Target="../slideLayouts/slideLayout5.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22.svg"/><Relationship Id="rId9" Type="http://schemas.openxmlformats.org/officeDocument/2006/relationships/image" Target="../media/image17.svg"/></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7.sv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slide" Target="slide2.xml"/><Relationship Id="rId4" Type="http://schemas.openxmlformats.org/officeDocument/2006/relationships/image" Target="../media/image22.sv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CD56F8-8414-30DA-4EB0-D409C58F61D3}"/>
              </a:ext>
            </a:extLst>
          </p:cNvPr>
          <p:cNvSpPr>
            <a:spLocks noGrp="1"/>
          </p:cNvSpPr>
          <p:nvPr>
            <p:ph type="ctrTitle"/>
          </p:nvPr>
        </p:nvSpPr>
        <p:spPr>
          <a:xfrm>
            <a:off x="2175387" y="2388144"/>
            <a:ext cx="9409472" cy="1711200"/>
          </a:xfrm>
        </p:spPr>
        <p:txBody>
          <a:bodyPr>
            <a:normAutofit/>
          </a:bodyPr>
          <a:lstStyle/>
          <a:p>
            <a:r>
              <a:rPr lang="fr-FR" dirty="0"/>
              <a:t>GUIDE MDU</a:t>
            </a:r>
          </a:p>
        </p:txBody>
      </p:sp>
      <p:sp>
        <p:nvSpPr>
          <p:cNvPr id="3" name="Sous-titre 2">
            <a:extLst>
              <a:ext uri="{FF2B5EF4-FFF2-40B4-BE49-F238E27FC236}">
                <a16:creationId xmlns:a16="http://schemas.microsoft.com/office/drawing/2014/main" id="{B48539DD-E276-2254-04BD-B4778452F5C1}"/>
              </a:ext>
            </a:extLst>
          </p:cNvPr>
          <p:cNvSpPr>
            <a:spLocks noGrp="1"/>
          </p:cNvSpPr>
          <p:nvPr>
            <p:ph type="subTitle" idx="1"/>
          </p:nvPr>
        </p:nvSpPr>
        <p:spPr>
          <a:xfrm>
            <a:off x="2374900" y="4175544"/>
            <a:ext cx="9144000" cy="838985"/>
          </a:xfrm>
        </p:spPr>
        <p:txBody>
          <a:bodyPr/>
          <a:lstStyle/>
          <a:p>
            <a:r>
              <a:rPr lang="fr-FR" dirty="0"/>
              <a:t>Avril 2026</a:t>
            </a:r>
          </a:p>
        </p:txBody>
      </p:sp>
      <p:grpSp>
        <p:nvGrpSpPr>
          <p:cNvPr id="4" name="Groupe 3">
            <a:extLst>
              <a:ext uri="{FF2B5EF4-FFF2-40B4-BE49-F238E27FC236}">
                <a16:creationId xmlns:a16="http://schemas.microsoft.com/office/drawing/2014/main" id="{10D69BFE-83F2-FF9E-4C55-1D1A39347E0F}"/>
              </a:ext>
            </a:extLst>
          </p:cNvPr>
          <p:cNvGrpSpPr/>
          <p:nvPr/>
        </p:nvGrpSpPr>
        <p:grpSpPr>
          <a:xfrm>
            <a:off x="9275613" y="5842000"/>
            <a:ext cx="2375614" cy="557837"/>
            <a:chOff x="9275613" y="5842000"/>
            <a:chExt cx="2375614" cy="557837"/>
          </a:xfrm>
        </p:grpSpPr>
        <p:sp>
          <p:nvSpPr>
            <p:cNvPr id="5" name="Freeform 7">
              <a:hlinkClick r:id="rId2"/>
              <a:extLst>
                <a:ext uri="{FF2B5EF4-FFF2-40B4-BE49-F238E27FC236}">
                  <a16:creationId xmlns:a16="http://schemas.microsoft.com/office/drawing/2014/main" id="{531AEE9C-BC98-AF84-08A6-E88F314DFA6F}"/>
                </a:ext>
              </a:extLst>
            </p:cNvPr>
            <p:cNvSpPr/>
            <p:nvPr/>
          </p:nvSpPr>
          <p:spPr>
            <a:xfrm>
              <a:off x="9275613" y="5842000"/>
              <a:ext cx="2375614" cy="557837"/>
            </a:xfrm>
            <a:custGeom>
              <a:avLst/>
              <a:gdLst/>
              <a:ahLst/>
              <a:cxnLst/>
              <a:rect l="l" t="t" r="r" b="b"/>
              <a:pathLst>
                <a:path w="976367" h="212868">
                  <a:moveTo>
                    <a:pt x="106434" y="0"/>
                  </a:moveTo>
                  <a:lnTo>
                    <a:pt x="869933" y="0"/>
                  </a:lnTo>
                  <a:cubicBezTo>
                    <a:pt x="898161" y="0"/>
                    <a:pt x="925233" y="11214"/>
                    <a:pt x="945193" y="31174"/>
                  </a:cubicBezTo>
                  <a:cubicBezTo>
                    <a:pt x="965153" y="51134"/>
                    <a:pt x="976367" y="78206"/>
                    <a:pt x="976367" y="106434"/>
                  </a:cubicBezTo>
                  <a:lnTo>
                    <a:pt x="976367" y="106434"/>
                  </a:lnTo>
                  <a:cubicBezTo>
                    <a:pt x="976367" y="134662"/>
                    <a:pt x="965153" y="161734"/>
                    <a:pt x="945193" y="181695"/>
                  </a:cubicBezTo>
                  <a:cubicBezTo>
                    <a:pt x="925233" y="201655"/>
                    <a:pt x="898161" y="212868"/>
                    <a:pt x="869933" y="212868"/>
                  </a:cubicBezTo>
                  <a:lnTo>
                    <a:pt x="106434" y="212868"/>
                  </a:lnTo>
                  <a:cubicBezTo>
                    <a:pt x="78206" y="212868"/>
                    <a:pt x="51134" y="201655"/>
                    <a:pt x="31174" y="181695"/>
                  </a:cubicBezTo>
                  <a:cubicBezTo>
                    <a:pt x="11214" y="161734"/>
                    <a:pt x="0" y="134662"/>
                    <a:pt x="0" y="106434"/>
                  </a:cubicBezTo>
                  <a:lnTo>
                    <a:pt x="0" y="106434"/>
                  </a:lnTo>
                  <a:cubicBezTo>
                    <a:pt x="0" y="78206"/>
                    <a:pt x="11214" y="51134"/>
                    <a:pt x="31174" y="31174"/>
                  </a:cubicBezTo>
                  <a:cubicBezTo>
                    <a:pt x="51134" y="11214"/>
                    <a:pt x="78206" y="0"/>
                    <a:pt x="106434" y="0"/>
                  </a:cubicBezTo>
                  <a:close/>
                </a:path>
              </a:pathLst>
            </a:custGeom>
            <a:solidFill>
              <a:srgbClr val="000000">
                <a:alpha val="0"/>
              </a:srgbClr>
            </a:solidFill>
            <a:ln w="9525" cap="rnd">
              <a:solidFill>
                <a:srgbClr val="09486C"/>
              </a:solidFill>
              <a:prstDash val="solid"/>
              <a:round/>
            </a:ln>
          </p:spPr>
        </p:sp>
        <p:sp>
          <p:nvSpPr>
            <p:cNvPr id="6" name="Freeform 9">
              <a:extLst>
                <a:ext uri="{FF2B5EF4-FFF2-40B4-BE49-F238E27FC236}">
                  <a16:creationId xmlns:a16="http://schemas.microsoft.com/office/drawing/2014/main" id="{0414F9CC-B65B-C228-C8F7-FC55AF2A9481}"/>
                </a:ext>
              </a:extLst>
            </p:cNvPr>
            <p:cNvSpPr/>
            <p:nvPr/>
          </p:nvSpPr>
          <p:spPr>
            <a:xfrm>
              <a:off x="11036844" y="6064955"/>
              <a:ext cx="448002" cy="127280"/>
            </a:xfrm>
            <a:custGeom>
              <a:avLst/>
              <a:gdLst/>
              <a:ahLst/>
              <a:cxnLst/>
              <a:rect l="l" t="t" r="r" b="b"/>
              <a:pathLst>
                <a:path w="649100" h="184413">
                  <a:moveTo>
                    <a:pt x="0" y="0"/>
                  </a:moveTo>
                  <a:lnTo>
                    <a:pt x="649100" y="0"/>
                  </a:lnTo>
                  <a:lnTo>
                    <a:pt x="649100" y="184412"/>
                  </a:lnTo>
                  <a:lnTo>
                    <a:pt x="0" y="184412"/>
                  </a:lnTo>
                  <a:lnTo>
                    <a:pt x="0" y="0"/>
                  </a:lnTo>
                  <a:close/>
                </a:path>
              </a:pathLst>
            </a:custGeom>
            <a: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sp>
        <p:sp>
          <p:nvSpPr>
            <p:cNvPr id="7" name="TextBox 13">
              <a:extLst>
                <a:ext uri="{FF2B5EF4-FFF2-40B4-BE49-F238E27FC236}">
                  <a16:creationId xmlns:a16="http://schemas.microsoft.com/office/drawing/2014/main" id="{67EDD2C4-0FE0-DCF5-A46B-43A1885BC693}"/>
                </a:ext>
              </a:extLst>
            </p:cNvPr>
            <p:cNvSpPr txBox="1"/>
            <p:nvPr/>
          </p:nvSpPr>
          <p:spPr>
            <a:xfrm>
              <a:off x="9465356" y="5878220"/>
              <a:ext cx="1571488" cy="358047"/>
            </a:xfrm>
            <a:prstGeom prst="rect">
              <a:avLst/>
            </a:prstGeom>
          </p:spPr>
          <p:txBody>
            <a:bodyPr wrap="square" lIns="0" tIns="0" rIns="0" bIns="0" rtlCol="0" anchor="t">
              <a:spAutoFit/>
            </a:bodyPr>
            <a:lstStyle/>
            <a:p>
              <a:pPr algn="l">
                <a:lnSpc>
                  <a:spcPts val="3182"/>
                </a:lnSpc>
              </a:pPr>
              <a:r>
                <a:rPr lang="en-US" sz="1400" spc="97">
                  <a:solidFill>
                    <a:srgbClr val="09486D"/>
                  </a:solidFill>
                  <a:latin typeface="Poppins"/>
                  <a:ea typeface="Poppins"/>
                  <a:cs typeface="Poppins"/>
                  <a:sym typeface="Poppins"/>
                </a:rPr>
                <a:t>www.admdp.fr</a:t>
              </a:r>
            </a:p>
          </p:txBody>
        </p:sp>
      </p:grpSp>
    </p:spTree>
    <p:extLst>
      <p:ext uri="{BB962C8B-B14F-4D97-AF65-F5344CB8AC3E}">
        <p14:creationId xmlns:p14="http://schemas.microsoft.com/office/powerpoint/2010/main" val="1796107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que 12" descr="Ligne fléchée : incurvée dans le sens inverse des aiguilles d’une montre">
            <a:extLst>
              <a:ext uri="{FF2B5EF4-FFF2-40B4-BE49-F238E27FC236}">
                <a16:creationId xmlns:a16="http://schemas.microsoft.com/office/drawing/2014/main" id="{0E584EA5-40F3-4152-9E58-B1605873581A}"/>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5397933">
            <a:off x="7571225" y="635696"/>
            <a:ext cx="1076602" cy="1076602"/>
          </a:xfrm>
          <a:prstGeom prst="rect">
            <a:avLst/>
          </a:prstGeom>
        </p:spPr>
      </p:pic>
      <p:sp>
        <p:nvSpPr>
          <p:cNvPr id="3" name="Espace réservé du contenu 2">
            <a:extLst>
              <a:ext uri="{FF2B5EF4-FFF2-40B4-BE49-F238E27FC236}">
                <a16:creationId xmlns:a16="http://schemas.microsoft.com/office/drawing/2014/main" id="{DE414706-A6E9-42C6-93D7-9429E55A3FCB}"/>
              </a:ext>
            </a:extLst>
          </p:cNvPr>
          <p:cNvSpPr>
            <a:spLocks noGrp="1"/>
          </p:cNvSpPr>
          <p:nvPr>
            <p:ph idx="1"/>
          </p:nvPr>
        </p:nvSpPr>
        <p:spPr/>
        <p:txBody>
          <a:bodyPr vert="horz" lIns="91440" tIns="45720" rIns="91440" bIns="45720" rtlCol="0">
            <a:normAutofit/>
          </a:bodyPr>
          <a:lstStyle/>
          <a:p>
            <a:pPr marL="342900" indent="-342900">
              <a:lnSpc>
                <a:spcPct val="100000"/>
              </a:lnSpc>
              <a:buFont typeface="+mj-lt"/>
              <a:buAutoNum type="arabicPeriod"/>
            </a:pPr>
            <a:r>
              <a:rPr lang="fr-FR" dirty="0">
                <a:latin typeface="Poppins" panose="00000500000000000000" pitchFamily="2" charset="0"/>
                <a:cs typeface="Poppins" panose="00000500000000000000" pitchFamily="2" charset="0"/>
                <a:hlinkClick r:id="rId4" action="ppaction://hlinksldjump"/>
              </a:rPr>
              <a:t>Accès à Mon Document Unique</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a:pPr>
            <a:r>
              <a:rPr lang="fr-FR" dirty="0">
                <a:latin typeface="Poppins" panose="00000500000000000000" pitchFamily="2" charset="0"/>
                <a:cs typeface="Poppins" panose="00000500000000000000" pitchFamily="2" charset="0"/>
                <a:hlinkClick r:id="rId5" action="ppaction://hlinksldjump"/>
              </a:rPr>
              <a:t>Mon Etat des lieux</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a:pPr>
            <a:r>
              <a:rPr lang="fr-FR" dirty="0">
                <a:latin typeface="Poppins" panose="00000500000000000000" pitchFamily="2" charset="0"/>
                <a:cs typeface="Poppins" panose="00000500000000000000" pitchFamily="2" charset="0"/>
                <a:hlinkClick r:id="rId6" action="ppaction://hlinksldjump"/>
              </a:rPr>
              <a:t>Mes Risques professionnels</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a:pPr>
            <a:r>
              <a:rPr lang="fr-FR" dirty="0">
                <a:latin typeface="Poppins" panose="00000500000000000000" pitchFamily="2" charset="0"/>
                <a:cs typeface="Poppins" panose="00000500000000000000" pitchFamily="2" charset="0"/>
                <a:hlinkClick r:id="rId7" action="ppaction://hlinksldjump"/>
              </a:rPr>
              <a:t>Page d’accueil de MDU</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a:pPr>
            <a:r>
              <a:rPr lang="fr-FR" dirty="0">
                <a:latin typeface="Poppins" panose="00000500000000000000" pitchFamily="2" charset="0"/>
                <a:cs typeface="Poppins" panose="00000500000000000000" pitchFamily="2" charset="0"/>
                <a:hlinkClick r:id="rId8" action="ppaction://hlinksldjump"/>
              </a:rPr>
              <a:t>Gérer les administrateurs</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a:pPr>
            <a:r>
              <a:rPr lang="fr-FR" dirty="0">
                <a:latin typeface="Poppins" panose="00000500000000000000" pitchFamily="2" charset="0"/>
                <a:cs typeface="Poppins" panose="00000500000000000000" pitchFamily="2" charset="0"/>
                <a:hlinkClick r:id="rId9" action="ppaction://hlinksldjump"/>
              </a:rPr>
              <a:t>Choisir la cotation des risques</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a:pPr>
            <a:r>
              <a:rPr lang="fr-FR" dirty="0">
                <a:latin typeface="Poppins" panose="00000500000000000000" pitchFamily="2" charset="0"/>
                <a:cs typeface="Poppins" panose="00000500000000000000" pitchFamily="2" charset="0"/>
                <a:hlinkClick r:id="rId10" action="ppaction://hlinksldjump"/>
              </a:rPr>
              <a:t>Activités et nombre de salariés</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a:pPr>
            <a:r>
              <a:rPr lang="fr-FR" dirty="0">
                <a:latin typeface="Poppins" panose="00000500000000000000" pitchFamily="2" charset="0"/>
                <a:cs typeface="Poppins" panose="00000500000000000000" pitchFamily="2" charset="0"/>
                <a:hlinkClick r:id="rId11" action="ppaction://hlinksldjump"/>
              </a:rPr>
              <a:t>Définir la structure de l’entreprise</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a:pPr>
            <a:r>
              <a:rPr lang="fr-FR" dirty="0">
                <a:latin typeface="Poppins" panose="00000500000000000000" pitchFamily="2" charset="0"/>
                <a:cs typeface="Poppins" panose="00000500000000000000" pitchFamily="2" charset="0"/>
                <a:hlinkClick r:id="rId12" action="ppaction://hlinksldjump"/>
              </a:rPr>
              <a:t>Les unités</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a:pPr>
            <a:r>
              <a:rPr lang="fr-FR" dirty="0">
                <a:latin typeface="Poppins" panose="00000500000000000000" pitchFamily="2" charset="0"/>
                <a:cs typeface="Poppins" panose="00000500000000000000" pitchFamily="2" charset="0"/>
                <a:hlinkClick r:id="rId13" action="ppaction://hlinksldjump"/>
              </a:rPr>
              <a:t>L’unité commune</a:t>
            </a:r>
            <a:endParaRPr lang="fr-FR" dirty="0">
              <a:latin typeface="Poppins" panose="00000500000000000000" pitchFamily="2" charset="0"/>
              <a:cs typeface="Poppins" panose="00000500000000000000" pitchFamily="2" charset="0"/>
            </a:endParaRPr>
          </a:p>
        </p:txBody>
      </p:sp>
      <p:sp>
        <p:nvSpPr>
          <p:cNvPr id="7" name="Espace réservé du contenu 6">
            <a:extLst>
              <a:ext uri="{FF2B5EF4-FFF2-40B4-BE49-F238E27FC236}">
                <a16:creationId xmlns:a16="http://schemas.microsoft.com/office/drawing/2014/main" id="{C26A5D75-ECD2-4B1E-A6A8-9D007F98AFA6}"/>
              </a:ext>
            </a:extLst>
          </p:cNvPr>
          <p:cNvSpPr>
            <a:spLocks noGrp="1"/>
          </p:cNvSpPr>
          <p:nvPr>
            <p:ph idx="15"/>
          </p:nvPr>
        </p:nvSpPr>
        <p:spPr/>
        <p:txBody>
          <a:bodyPr/>
          <a:lstStyle/>
          <a:p>
            <a:pPr marL="342900" indent="-342900">
              <a:lnSpc>
                <a:spcPct val="100000"/>
              </a:lnSpc>
              <a:buFont typeface="+mj-lt"/>
              <a:buAutoNum type="arabicPeriod" startAt="11"/>
            </a:pPr>
            <a:r>
              <a:rPr lang="fr-FR" dirty="0">
                <a:latin typeface="Poppins" panose="00000500000000000000" pitchFamily="2" charset="0"/>
                <a:cs typeface="Poppins" panose="00000500000000000000" pitchFamily="2" charset="0"/>
                <a:hlinkClick r:id="rId14" action="ppaction://hlinksldjump"/>
              </a:rPr>
              <a:t>Ajouter une unité</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startAt="11"/>
            </a:pPr>
            <a:r>
              <a:rPr lang="fr-FR" dirty="0">
                <a:latin typeface="Poppins" panose="00000500000000000000" pitchFamily="2" charset="0"/>
                <a:cs typeface="Poppins" panose="00000500000000000000" pitchFamily="2" charset="0"/>
                <a:hlinkClick r:id="rId15" action="ppaction://hlinksldjump"/>
              </a:rPr>
              <a:t>Paramétrer une unité</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startAt="11"/>
            </a:pPr>
            <a:r>
              <a:rPr lang="fr-FR" dirty="0">
                <a:latin typeface="Poppins" panose="00000500000000000000" pitchFamily="2" charset="0"/>
                <a:cs typeface="Poppins" panose="00000500000000000000" pitchFamily="2" charset="0"/>
                <a:hlinkClick r:id="rId16" action="ppaction://hlinksldjump"/>
              </a:rPr>
              <a:t>Modifier l’organisation </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startAt="11"/>
            </a:pPr>
            <a:r>
              <a:rPr lang="fr-FR" dirty="0">
                <a:latin typeface="Poppins" panose="00000500000000000000" pitchFamily="2" charset="0"/>
                <a:cs typeface="Poppins" panose="00000500000000000000" pitchFamily="2" charset="0"/>
                <a:hlinkClick r:id="rId17" action="ppaction://hlinksldjump"/>
              </a:rPr>
              <a:t>Partager MDU avec vos salariés</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startAt="11"/>
            </a:pPr>
            <a:r>
              <a:rPr lang="fr-FR" dirty="0">
                <a:latin typeface="Poppins" panose="00000500000000000000" pitchFamily="2" charset="0"/>
                <a:cs typeface="Poppins" panose="00000500000000000000" pitchFamily="2" charset="0"/>
                <a:hlinkClick r:id="rId18" action="ppaction://hlinksldjump"/>
              </a:rPr>
              <a:t>Evaluer les risques</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startAt="11"/>
            </a:pPr>
            <a:r>
              <a:rPr lang="fr-FR" dirty="0">
                <a:latin typeface="Poppins" panose="00000500000000000000" pitchFamily="2" charset="0"/>
                <a:cs typeface="Poppins" panose="00000500000000000000" pitchFamily="2" charset="0"/>
                <a:hlinkClick r:id="rId19" action="ppaction://hlinksldjump"/>
              </a:rPr>
              <a:t>Collaborer avec vos salariés</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startAt="11"/>
            </a:pPr>
            <a:r>
              <a:rPr lang="fr-FR" dirty="0">
                <a:latin typeface="Poppins" panose="00000500000000000000" pitchFamily="2" charset="0"/>
                <a:cs typeface="Poppins" panose="00000500000000000000" pitchFamily="2" charset="0"/>
                <a:hlinkClick r:id="rId20" action="ppaction://hlinksldjump"/>
              </a:rPr>
              <a:t>Collaborer avec votre SPST</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startAt="11"/>
            </a:pPr>
            <a:r>
              <a:rPr lang="fr-FR" dirty="0">
                <a:latin typeface="Poppins" panose="00000500000000000000" pitchFamily="2" charset="0"/>
                <a:cs typeface="Poppins" panose="00000500000000000000" pitchFamily="2" charset="0"/>
                <a:hlinkClick r:id="rId21" action="ppaction://hlinksldjump"/>
              </a:rPr>
              <a:t>Tableau d’évaluation des risques</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startAt="11"/>
            </a:pPr>
            <a:r>
              <a:rPr lang="fr-FR" dirty="0">
                <a:latin typeface="Poppins" panose="00000500000000000000" pitchFamily="2" charset="0"/>
                <a:cs typeface="Poppins" panose="00000500000000000000" pitchFamily="2" charset="0"/>
                <a:hlinkClick r:id="rId22" action="ppaction://hlinksldjump"/>
              </a:rPr>
              <a:t>Plan d’actions</a:t>
            </a:r>
            <a:endParaRPr lang="fr-FR" dirty="0">
              <a:latin typeface="Poppins" panose="00000500000000000000" pitchFamily="2" charset="0"/>
              <a:cs typeface="Poppins" panose="00000500000000000000" pitchFamily="2" charset="0"/>
            </a:endParaRPr>
          </a:p>
          <a:p>
            <a:pPr marL="342900" indent="-342900">
              <a:lnSpc>
                <a:spcPct val="100000"/>
              </a:lnSpc>
              <a:buFont typeface="+mj-lt"/>
              <a:buAutoNum type="arabicPeriod" startAt="11"/>
            </a:pPr>
            <a:r>
              <a:rPr lang="fr-FR" dirty="0">
                <a:latin typeface="Poppins" panose="00000500000000000000" pitchFamily="2" charset="0"/>
                <a:cs typeface="Poppins" panose="00000500000000000000" pitchFamily="2" charset="0"/>
              </a:rPr>
              <a:t> </a:t>
            </a:r>
            <a:r>
              <a:rPr lang="fr-FR" dirty="0">
                <a:latin typeface="Poppins" panose="00000500000000000000" pitchFamily="2" charset="0"/>
                <a:cs typeface="Poppins" panose="00000500000000000000" pitchFamily="2" charset="0"/>
                <a:hlinkClick r:id="rId23" action="ppaction://hlinksldjump"/>
              </a:rPr>
              <a:t>Exporter votre DUERP</a:t>
            </a:r>
            <a:endParaRPr lang="fr-FR" dirty="0">
              <a:latin typeface="Poppins" panose="00000500000000000000" pitchFamily="2" charset="0"/>
              <a:cs typeface="Poppins" panose="00000500000000000000" pitchFamily="2" charset="0"/>
            </a:endParaRPr>
          </a:p>
        </p:txBody>
      </p:sp>
      <p:sp>
        <p:nvSpPr>
          <p:cNvPr id="5" name="Titre 4">
            <a:extLst>
              <a:ext uri="{FF2B5EF4-FFF2-40B4-BE49-F238E27FC236}">
                <a16:creationId xmlns:a16="http://schemas.microsoft.com/office/drawing/2014/main" id="{9DF795C6-69D9-383D-E612-99309F94942C}"/>
              </a:ext>
            </a:extLst>
          </p:cNvPr>
          <p:cNvSpPr>
            <a:spLocks noGrp="1"/>
          </p:cNvSpPr>
          <p:nvPr>
            <p:ph type="title"/>
          </p:nvPr>
        </p:nvSpPr>
        <p:spPr/>
        <p:txBody>
          <a:bodyPr/>
          <a:lstStyle/>
          <a:p>
            <a:r>
              <a:rPr lang="fr-FR" dirty="0"/>
              <a:t>SOMMAIRE</a:t>
            </a:r>
          </a:p>
        </p:txBody>
      </p:sp>
      <p:sp>
        <p:nvSpPr>
          <p:cNvPr id="6" name="Sous-titre 5">
            <a:extLst>
              <a:ext uri="{FF2B5EF4-FFF2-40B4-BE49-F238E27FC236}">
                <a16:creationId xmlns:a16="http://schemas.microsoft.com/office/drawing/2014/main" id="{D91C12E0-F2B6-4806-AAC7-835450767F67}"/>
              </a:ext>
            </a:extLst>
          </p:cNvPr>
          <p:cNvSpPr>
            <a:spLocks noGrp="1"/>
          </p:cNvSpPr>
          <p:nvPr>
            <p:ph type="subTitle" idx="14"/>
          </p:nvPr>
        </p:nvSpPr>
        <p:spPr/>
        <p:txBody>
          <a:bodyPr/>
          <a:lstStyle/>
          <a:p>
            <a:endParaRPr lang="fr-FR"/>
          </a:p>
        </p:txBody>
      </p:sp>
      <p:sp>
        <p:nvSpPr>
          <p:cNvPr id="15" name="Rectangle 14">
            <a:extLst>
              <a:ext uri="{FF2B5EF4-FFF2-40B4-BE49-F238E27FC236}">
                <a16:creationId xmlns:a16="http://schemas.microsoft.com/office/drawing/2014/main" id="{7AA32DD5-8761-43E1-9B24-962803D585D7}"/>
              </a:ext>
            </a:extLst>
          </p:cNvPr>
          <p:cNvSpPr/>
          <p:nvPr/>
        </p:nvSpPr>
        <p:spPr>
          <a:xfrm>
            <a:off x="8267066" y="928281"/>
            <a:ext cx="2862751" cy="523220"/>
          </a:xfrm>
          <a:prstGeom prst="rect">
            <a:avLst/>
          </a:prstGeom>
        </p:spPr>
        <p:txBody>
          <a:bodyPr wrap="square">
            <a:spAutoFit/>
          </a:bodyPr>
          <a:lstStyle/>
          <a:p>
            <a:pPr algn="ctr"/>
            <a:r>
              <a:rPr lang="fr-FR" sz="1400" dirty="0">
                <a:solidFill>
                  <a:srgbClr val="E39E21"/>
                </a:solidFill>
                <a:cs typeface="Poppins"/>
              </a:rPr>
              <a:t>Cliquer pour accéder directement au chapitre</a:t>
            </a:r>
            <a:endParaRPr lang="fr-FR" sz="1400" dirty="0">
              <a:solidFill>
                <a:srgbClr val="E39E21"/>
              </a:solidFill>
            </a:endParaRPr>
          </a:p>
        </p:txBody>
      </p:sp>
      <p:pic>
        <p:nvPicPr>
          <p:cNvPr id="10" name="Graphique 9" descr="Flèche : demi-tour horizontal">
            <a:extLst>
              <a:ext uri="{FF2B5EF4-FFF2-40B4-BE49-F238E27FC236}">
                <a16:creationId xmlns:a16="http://schemas.microsoft.com/office/drawing/2014/main" id="{29CDFE4B-78D4-48A2-AB52-F259F47E8394}"/>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11405636" y="6092215"/>
            <a:ext cx="612146" cy="612146"/>
          </a:xfrm>
          <a:prstGeom prst="rect">
            <a:avLst/>
          </a:prstGeom>
        </p:spPr>
      </p:pic>
      <p:sp>
        <p:nvSpPr>
          <p:cNvPr id="16" name="Rectangle 15">
            <a:extLst>
              <a:ext uri="{FF2B5EF4-FFF2-40B4-BE49-F238E27FC236}">
                <a16:creationId xmlns:a16="http://schemas.microsoft.com/office/drawing/2014/main" id="{5ED00C41-5443-4052-B032-0EDAB9408B6A}"/>
              </a:ext>
            </a:extLst>
          </p:cNvPr>
          <p:cNvSpPr/>
          <p:nvPr/>
        </p:nvSpPr>
        <p:spPr>
          <a:xfrm>
            <a:off x="8109527" y="6175795"/>
            <a:ext cx="3296109" cy="523220"/>
          </a:xfrm>
          <a:prstGeom prst="rect">
            <a:avLst/>
          </a:prstGeom>
        </p:spPr>
        <p:txBody>
          <a:bodyPr wrap="square">
            <a:spAutoFit/>
          </a:bodyPr>
          <a:lstStyle/>
          <a:p>
            <a:pPr algn="ctr"/>
            <a:r>
              <a:rPr lang="fr-FR" sz="1400" dirty="0">
                <a:solidFill>
                  <a:srgbClr val="E39E21"/>
                </a:solidFill>
                <a:cs typeface="Poppins"/>
              </a:rPr>
              <a:t>A la fin du chapitre, cliquer sur ce bouton pour revenir au sommaire</a:t>
            </a:r>
            <a:endParaRPr lang="fr-FR" sz="1400" dirty="0">
              <a:solidFill>
                <a:srgbClr val="E39E21"/>
              </a:solidFill>
            </a:endParaRPr>
          </a:p>
        </p:txBody>
      </p:sp>
    </p:spTree>
    <p:extLst>
      <p:ext uri="{BB962C8B-B14F-4D97-AF65-F5344CB8AC3E}">
        <p14:creationId xmlns:p14="http://schemas.microsoft.com/office/powerpoint/2010/main" val="1152287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E414706-A6E9-42C6-93D7-9429E55A3FCB}"/>
              </a:ext>
            </a:extLst>
          </p:cNvPr>
          <p:cNvSpPr>
            <a:spLocks noGrp="1"/>
          </p:cNvSpPr>
          <p:nvPr>
            <p:ph idx="1"/>
          </p:nvPr>
        </p:nvSpPr>
        <p:spPr>
          <a:xfrm>
            <a:off x="838200" y="1632113"/>
            <a:ext cx="10515600" cy="4884207"/>
          </a:xfrm>
        </p:spPr>
        <p:txBody>
          <a:bodyPr vert="horz" lIns="91440" tIns="45720" rIns="91440" bIns="45720" rtlCol="0">
            <a:normAutofit lnSpcReduction="10000"/>
          </a:bodyPr>
          <a:lstStyle/>
          <a:p>
            <a:pPr>
              <a:lnSpc>
                <a:spcPct val="100000"/>
              </a:lnSpc>
            </a:pPr>
            <a:r>
              <a:rPr lang="fr-FR" dirty="0">
                <a:latin typeface="Poppins" panose="00000500000000000000" pitchFamily="2" charset="0"/>
                <a:cs typeface="Poppins" panose="00000500000000000000" pitchFamily="2" charset="0"/>
              </a:rPr>
              <a:t> Employeur : </a:t>
            </a:r>
          </a:p>
          <a:p>
            <a:pPr lvl="1">
              <a:lnSpc>
                <a:spcPct val="100000"/>
              </a:lnSpc>
            </a:pPr>
            <a:r>
              <a:rPr lang="fr-FR" dirty="0">
                <a:solidFill>
                  <a:schemeClr val="tx1">
                    <a:lumMod val="75000"/>
                    <a:lumOff val="25000"/>
                  </a:schemeClr>
                </a:solidFill>
                <a:latin typeface="Poppins"/>
                <a:cs typeface="Poppins"/>
              </a:rPr>
              <a:t>Données de connexion </a:t>
            </a:r>
            <a:r>
              <a:rPr lang="fr-FR" dirty="0">
                <a:solidFill>
                  <a:schemeClr val="tx1">
                    <a:lumMod val="75000"/>
                    <a:lumOff val="25000"/>
                  </a:schemeClr>
                </a:solidFill>
              </a:rPr>
              <a:t>: accessibles dans le mail spécifique transmis par votre Service de Prévention et de Santé au Travail (SPST)</a:t>
            </a:r>
            <a:endParaRPr lang="fr-FR" dirty="0">
              <a:solidFill>
                <a:schemeClr val="tx1"/>
              </a:solidFill>
              <a:latin typeface="Poppins"/>
              <a:cs typeface="Poppins"/>
            </a:endParaRPr>
          </a:p>
          <a:p>
            <a:pPr lvl="1">
              <a:lnSpc>
                <a:spcPct val="100000"/>
              </a:lnSpc>
            </a:pPr>
            <a:r>
              <a:rPr lang="fr-FR" dirty="0">
                <a:solidFill>
                  <a:schemeClr val="tx1">
                    <a:lumMod val="75000"/>
                    <a:lumOff val="25000"/>
                  </a:schemeClr>
                </a:solidFill>
                <a:latin typeface="Poppins"/>
                <a:cs typeface="Poppins"/>
              </a:rPr>
              <a:t>Chaque destinataire reçoit des identifiants de connexion personnels et devient administrateur de MDU </a:t>
            </a:r>
          </a:p>
          <a:p>
            <a:pPr lvl="2">
              <a:lnSpc>
                <a:spcPct val="100000"/>
              </a:lnSpc>
            </a:pPr>
            <a:r>
              <a:rPr lang="fr-FR" dirty="0">
                <a:solidFill>
                  <a:schemeClr val="tx1">
                    <a:lumMod val="75000"/>
                    <a:lumOff val="25000"/>
                  </a:schemeClr>
                </a:solidFill>
                <a:latin typeface="Poppins"/>
                <a:cs typeface="Poppins"/>
              </a:rPr>
              <a:t>Gestion des utilisateurs et autres administrateurs</a:t>
            </a:r>
          </a:p>
          <a:p>
            <a:pPr lvl="2">
              <a:lnSpc>
                <a:spcPct val="100000"/>
              </a:lnSpc>
            </a:pPr>
            <a:r>
              <a:rPr lang="fr-FR" dirty="0">
                <a:solidFill>
                  <a:schemeClr val="tx1">
                    <a:lumMod val="75000"/>
                    <a:lumOff val="25000"/>
                  </a:schemeClr>
                </a:solidFill>
                <a:latin typeface="Poppins"/>
                <a:cs typeface="Poppins"/>
              </a:rPr>
              <a:t>Validation du contenu de MDU</a:t>
            </a:r>
          </a:p>
          <a:p>
            <a:pPr lvl="2">
              <a:lnSpc>
                <a:spcPct val="100000"/>
              </a:lnSpc>
            </a:pPr>
            <a:r>
              <a:rPr lang="fr-FR" dirty="0">
                <a:solidFill>
                  <a:schemeClr val="tx1">
                    <a:lumMod val="75000"/>
                    <a:lumOff val="25000"/>
                  </a:schemeClr>
                </a:solidFill>
                <a:latin typeface="Poppins"/>
                <a:cs typeface="Poppins"/>
              </a:rPr>
              <a:t>Export du DUERP</a:t>
            </a:r>
          </a:p>
          <a:p>
            <a:pPr marL="914400" lvl="2" indent="0">
              <a:lnSpc>
                <a:spcPct val="100000"/>
              </a:lnSpc>
              <a:buNone/>
            </a:pPr>
            <a:endParaRPr lang="fr-FR" dirty="0">
              <a:solidFill>
                <a:srgbClr val="FF8A57"/>
              </a:solidFill>
              <a:latin typeface="Poppins"/>
              <a:cs typeface="Poppins"/>
            </a:endParaRPr>
          </a:p>
          <a:p>
            <a:pPr>
              <a:lnSpc>
                <a:spcPct val="100000"/>
              </a:lnSpc>
            </a:pPr>
            <a:r>
              <a:rPr lang="fr-FR" dirty="0">
                <a:latin typeface="Poppins"/>
                <a:cs typeface="Poppins"/>
              </a:rPr>
              <a:t>Entreprise avec plusieurs n° d’adhérents </a:t>
            </a:r>
          </a:p>
          <a:p>
            <a:pPr lvl="1">
              <a:lnSpc>
                <a:spcPct val="100000"/>
              </a:lnSpc>
            </a:pPr>
            <a:r>
              <a:rPr lang="fr-FR" dirty="0">
                <a:solidFill>
                  <a:schemeClr val="tx1">
                    <a:lumMod val="75000"/>
                    <a:lumOff val="25000"/>
                  </a:schemeClr>
                </a:solidFill>
                <a:latin typeface="Poppins"/>
                <a:cs typeface="Poppins"/>
              </a:rPr>
              <a:t>Création d’un MDU pour chaque n° d’adhérent par votre SPST</a:t>
            </a:r>
          </a:p>
          <a:p>
            <a:pPr lvl="1">
              <a:lnSpc>
                <a:spcPct val="100000"/>
              </a:lnSpc>
            </a:pPr>
            <a:r>
              <a:rPr lang="fr-FR" dirty="0">
                <a:solidFill>
                  <a:schemeClr val="tx1">
                    <a:lumMod val="75000"/>
                    <a:lumOff val="25000"/>
                  </a:schemeClr>
                </a:solidFill>
                <a:latin typeface="Poppins"/>
                <a:cs typeface="Poppins"/>
              </a:rPr>
              <a:t>Un même destinataire peut accéder à plusieurs MDU</a:t>
            </a:r>
          </a:p>
          <a:p>
            <a:pPr marL="457200" lvl="1" indent="0">
              <a:lnSpc>
                <a:spcPct val="100000"/>
              </a:lnSpc>
              <a:buNone/>
            </a:pPr>
            <a:endParaRPr lang="fr-FR" dirty="0">
              <a:solidFill>
                <a:schemeClr val="tx1">
                  <a:lumMod val="75000"/>
                  <a:lumOff val="25000"/>
                </a:schemeClr>
              </a:solidFill>
              <a:latin typeface="Poppins"/>
              <a:cs typeface="Poppins"/>
            </a:endParaRPr>
          </a:p>
          <a:p>
            <a:pPr>
              <a:lnSpc>
                <a:spcPct val="100000"/>
              </a:lnSpc>
            </a:pPr>
            <a:r>
              <a:rPr lang="fr-FR" dirty="0">
                <a:latin typeface="Poppins"/>
                <a:cs typeface="Poppins"/>
              </a:rPr>
              <a:t>Professionnels du SPST</a:t>
            </a:r>
          </a:p>
          <a:p>
            <a:pPr lvl="1">
              <a:lnSpc>
                <a:spcPct val="100000"/>
              </a:lnSpc>
            </a:pPr>
            <a:r>
              <a:rPr lang="fr-FR" dirty="0">
                <a:solidFill>
                  <a:schemeClr val="tx1">
                    <a:lumMod val="75000"/>
                    <a:lumOff val="25000"/>
                  </a:schemeClr>
                </a:solidFill>
                <a:latin typeface="Poppins"/>
                <a:cs typeface="Poppins"/>
              </a:rPr>
              <a:t>Accès uniquement en lecture</a:t>
            </a:r>
          </a:p>
          <a:p>
            <a:pPr lvl="1">
              <a:lnSpc>
                <a:spcPct val="100000"/>
              </a:lnSpc>
            </a:pPr>
            <a:endParaRPr lang="fr-FR" dirty="0">
              <a:solidFill>
                <a:schemeClr val="tx1">
                  <a:lumMod val="75000"/>
                  <a:lumOff val="25000"/>
                </a:schemeClr>
              </a:solidFill>
              <a:latin typeface="Poppins"/>
              <a:cs typeface="Poppins"/>
            </a:endParaRPr>
          </a:p>
          <a:p>
            <a:pPr marL="0" indent="0">
              <a:lnSpc>
                <a:spcPct val="100000"/>
              </a:lnSpc>
              <a:buNone/>
            </a:pPr>
            <a:r>
              <a:rPr lang="fr-FR" dirty="0">
                <a:solidFill>
                  <a:srgbClr val="C00000"/>
                </a:solidFill>
                <a:latin typeface="Poppins"/>
                <a:cs typeface="Poppins"/>
              </a:rPr>
              <a:t>Des données peuvent être déjà présentes dans votre MDU à la première ouverture, envoyées </a:t>
            </a:r>
            <a:r>
              <a:rPr lang="fr-FR" dirty="0" err="1">
                <a:solidFill>
                  <a:srgbClr val="C00000"/>
                </a:solidFill>
                <a:latin typeface="Poppins"/>
                <a:cs typeface="Poppins"/>
              </a:rPr>
              <a:t>auto-matiquement</a:t>
            </a:r>
            <a:r>
              <a:rPr lang="fr-FR" dirty="0">
                <a:solidFill>
                  <a:srgbClr val="C00000"/>
                </a:solidFill>
                <a:latin typeface="Poppins"/>
                <a:cs typeface="Poppins"/>
              </a:rPr>
              <a:t> par votre SPST, après une visite de l’entreprise. Ces données sont modifiables ou supprimables si besoin.</a:t>
            </a:r>
          </a:p>
        </p:txBody>
      </p:sp>
      <p:sp>
        <p:nvSpPr>
          <p:cNvPr id="5" name="Titre 4">
            <a:extLst>
              <a:ext uri="{FF2B5EF4-FFF2-40B4-BE49-F238E27FC236}">
                <a16:creationId xmlns:a16="http://schemas.microsoft.com/office/drawing/2014/main" id="{9DF795C6-69D9-383D-E612-99309F94942C}"/>
              </a:ext>
            </a:extLst>
          </p:cNvPr>
          <p:cNvSpPr>
            <a:spLocks noGrp="1"/>
          </p:cNvSpPr>
          <p:nvPr>
            <p:ph type="title"/>
          </p:nvPr>
        </p:nvSpPr>
        <p:spPr/>
        <p:txBody>
          <a:bodyPr/>
          <a:lstStyle/>
          <a:p>
            <a:r>
              <a:rPr lang="fr-FR" dirty="0"/>
              <a:t>ACCES A MON DOCUMENT UNIQUE</a:t>
            </a:r>
          </a:p>
        </p:txBody>
      </p:sp>
      <p:pic>
        <p:nvPicPr>
          <p:cNvPr id="2" name="Image 1">
            <a:extLst>
              <a:ext uri="{FF2B5EF4-FFF2-40B4-BE49-F238E27FC236}">
                <a16:creationId xmlns:a16="http://schemas.microsoft.com/office/drawing/2014/main" id="{C149B200-C7D8-4DD8-8AFE-8F6507B65716}"/>
              </a:ext>
            </a:extLst>
          </p:cNvPr>
          <p:cNvPicPr>
            <a:picLocks noChangeAspect="1"/>
          </p:cNvPicPr>
          <p:nvPr/>
        </p:nvPicPr>
        <p:blipFill>
          <a:blip r:embed="rId2"/>
          <a:stretch>
            <a:fillRect/>
          </a:stretch>
        </p:blipFill>
        <p:spPr>
          <a:xfrm>
            <a:off x="7317941" y="2953897"/>
            <a:ext cx="2435205" cy="1876844"/>
          </a:xfrm>
          <a:prstGeom prst="rect">
            <a:avLst/>
          </a:prstGeom>
        </p:spPr>
      </p:pic>
      <p:pic>
        <p:nvPicPr>
          <p:cNvPr id="11" name="Graphique 10" descr="Ligne fléchée : incurvée dans le sens inverse des aiguilles d’une montre">
            <a:extLst>
              <a:ext uri="{FF2B5EF4-FFF2-40B4-BE49-F238E27FC236}">
                <a16:creationId xmlns:a16="http://schemas.microsoft.com/office/drawing/2014/main" id="{4D60D743-64E5-496D-88AB-29275BD3690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5397933">
            <a:off x="5076303" y="1054910"/>
            <a:ext cx="1076602" cy="1076602"/>
          </a:xfrm>
          <a:prstGeom prst="rect">
            <a:avLst/>
          </a:prstGeom>
        </p:spPr>
      </p:pic>
      <p:sp>
        <p:nvSpPr>
          <p:cNvPr id="12" name="Rectangle 11">
            <a:extLst>
              <a:ext uri="{FF2B5EF4-FFF2-40B4-BE49-F238E27FC236}">
                <a16:creationId xmlns:a16="http://schemas.microsoft.com/office/drawing/2014/main" id="{27CCF14B-A878-4C7A-83C9-7953124122D8}"/>
              </a:ext>
            </a:extLst>
          </p:cNvPr>
          <p:cNvSpPr/>
          <p:nvPr/>
        </p:nvSpPr>
        <p:spPr>
          <a:xfrm>
            <a:off x="6096000" y="1267288"/>
            <a:ext cx="2503055" cy="523220"/>
          </a:xfrm>
          <a:prstGeom prst="rect">
            <a:avLst/>
          </a:prstGeom>
        </p:spPr>
        <p:txBody>
          <a:bodyPr wrap="square">
            <a:spAutoFit/>
          </a:bodyPr>
          <a:lstStyle/>
          <a:p>
            <a:pPr algn="ctr"/>
            <a:r>
              <a:rPr lang="fr-FR" sz="1400" dirty="0">
                <a:solidFill>
                  <a:srgbClr val="E39E21"/>
                </a:solidFill>
                <a:cs typeface="Poppins"/>
              </a:rPr>
              <a:t>Enregistrer l’url dans vos sites internet favoris</a:t>
            </a:r>
            <a:endParaRPr lang="fr-FR" sz="1400" dirty="0">
              <a:solidFill>
                <a:srgbClr val="E39E21"/>
              </a:solidFill>
            </a:endParaRPr>
          </a:p>
        </p:txBody>
      </p:sp>
      <p:sp>
        <p:nvSpPr>
          <p:cNvPr id="14" name="Sous-titre 13">
            <a:extLst>
              <a:ext uri="{FF2B5EF4-FFF2-40B4-BE49-F238E27FC236}">
                <a16:creationId xmlns:a16="http://schemas.microsoft.com/office/drawing/2014/main" id="{4D3D3C27-2F65-44F2-9744-7310A3B466F3}"/>
              </a:ext>
            </a:extLst>
          </p:cNvPr>
          <p:cNvSpPr>
            <a:spLocks noGrp="1"/>
          </p:cNvSpPr>
          <p:nvPr>
            <p:ph type="subTitle" idx="14"/>
          </p:nvPr>
        </p:nvSpPr>
        <p:spPr/>
        <p:txBody>
          <a:bodyPr/>
          <a:lstStyle/>
          <a:p>
            <a:endParaRPr lang="fr-FR"/>
          </a:p>
        </p:txBody>
      </p:sp>
      <p:sp>
        <p:nvSpPr>
          <p:cNvPr id="8" name="Espace réservé du numéro de diapositive 2">
            <a:extLst>
              <a:ext uri="{FF2B5EF4-FFF2-40B4-BE49-F238E27FC236}">
                <a16:creationId xmlns:a16="http://schemas.microsoft.com/office/drawing/2014/main" id="{6DACF3A4-F4C4-4B64-9A0E-1367B434F175}"/>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3</a:t>
            </a:fld>
            <a:endParaRPr lang="fr-FR" dirty="0">
              <a:solidFill>
                <a:srgbClr val="A9E0F6"/>
              </a:solidFill>
              <a:latin typeface="Poppins" panose="00000500000000000000" pitchFamily="2" charset="0"/>
              <a:cs typeface="Poppins" panose="00000500000000000000" pitchFamily="2" charset="0"/>
            </a:endParaRPr>
          </a:p>
        </p:txBody>
      </p:sp>
      <p:pic>
        <p:nvPicPr>
          <p:cNvPr id="9" name="Graphique 8" descr="Flèche : demi-tour horizontal">
            <a:hlinkClick r:id="rId5" action="ppaction://hlinksldjump"/>
            <a:extLst>
              <a:ext uri="{FF2B5EF4-FFF2-40B4-BE49-F238E27FC236}">
                <a16:creationId xmlns:a16="http://schemas.microsoft.com/office/drawing/2014/main" id="{8E2E18D5-C0B0-489D-8B8F-729E1681B0F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6509" y="65225"/>
            <a:ext cx="451617" cy="451617"/>
          </a:xfrm>
          <a:prstGeom prst="rect">
            <a:avLst/>
          </a:prstGeom>
        </p:spPr>
      </p:pic>
    </p:spTree>
    <p:extLst>
      <p:ext uri="{BB962C8B-B14F-4D97-AF65-F5344CB8AC3E}">
        <p14:creationId xmlns:p14="http://schemas.microsoft.com/office/powerpoint/2010/main" val="3972708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id="{AB79E2DD-5CA9-4D14-886A-A20C2838B0E4}"/>
              </a:ext>
            </a:extLst>
          </p:cNvPr>
          <p:cNvGrpSpPr/>
          <p:nvPr/>
        </p:nvGrpSpPr>
        <p:grpSpPr>
          <a:xfrm>
            <a:off x="489762" y="3640702"/>
            <a:ext cx="11378729" cy="1326877"/>
            <a:chOff x="339225" y="2612853"/>
            <a:chExt cx="11378729" cy="1326877"/>
          </a:xfrm>
        </p:grpSpPr>
        <p:pic>
          <p:nvPicPr>
            <p:cNvPr id="7" name="Image 6">
              <a:extLst>
                <a:ext uri="{FF2B5EF4-FFF2-40B4-BE49-F238E27FC236}">
                  <a16:creationId xmlns:a16="http://schemas.microsoft.com/office/drawing/2014/main" id="{5519E817-9750-4701-B0A9-C3C9955F065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39225" y="2612853"/>
              <a:ext cx="11378729" cy="1326877"/>
            </a:xfrm>
            <a:prstGeom prst="rect">
              <a:avLst/>
            </a:prstGeom>
          </p:spPr>
        </p:pic>
        <p:pic>
          <p:nvPicPr>
            <p:cNvPr id="29" name="Image 28">
              <a:extLst>
                <a:ext uri="{FF2B5EF4-FFF2-40B4-BE49-F238E27FC236}">
                  <a16:creationId xmlns:a16="http://schemas.microsoft.com/office/drawing/2014/main" id="{0A3714BC-290C-4658-B217-3787068F10D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992568" y="2631281"/>
              <a:ext cx="7061703" cy="451604"/>
            </a:xfrm>
            <a:prstGeom prst="rect">
              <a:avLst/>
            </a:prstGeom>
          </p:spPr>
        </p:pic>
      </p:grpSp>
      <p:sp>
        <p:nvSpPr>
          <p:cNvPr id="2" name="Espace réservé du contenu 1">
            <a:extLst>
              <a:ext uri="{FF2B5EF4-FFF2-40B4-BE49-F238E27FC236}">
                <a16:creationId xmlns:a16="http://schemas.microsoft.com/office/drawing/2014/main" id="{C682144B-B8D4-E5BE-0F43-1F35C3EB1490}"/>
              </a:ext>
            </a:extLst>
          </p:cNvPr>
          <p:cNvSpPr>
            <a:spLocks noGrp="1"/>
          </p:cNvSpPr>
          <p:nvPr>
            <p:ph idx="1"/>
          </p:nvPr>
        </p:nvSpPr>
        <p:spPr>
          <a:xfrm>
            <a:off x="838200" y="1539438"/>
            <a:ext cx="8069825" cy="813725"/>
          </a:xfrm>
        </p:spPr>
        <p:txBody>
          <a:bodyPr>
            <a:noAutofit/>
          </a:bodyPr>
          <a:lstStyle/>
          <a:p>
            <a:pPr>
              <a:lnSpc>
                <a:spcPct val="120000"/>
              </a:lnSpc>
            </a:pPr>
            <a:r>
              <a:rPr lang="fr-FR" dirty="0">
                <a:latin typeface="Poppins" panose="00000500000000000000" pitchFamily="50" charset="0"/>
                <a:cs typeface="Poppins" panose="00000500000000000000" pitchFamily="50" charset="0"/>
              </a:rPr>
              <a:t>Accès unique et sécurisé grâce au lien reçu par mail</a:t>
            </a:r>
          </a:p>
          <a:p>
            <a:pPr>
              <a:lnSpc>
                <a:spcPct val="120000"/>
              </a:lnSpc>
              <a:spcBef>
                <a:spcPts val="600"/>
              </a:spcBef>
            </a:pPr>
            <a:r>
              <a:rPr lang="fr-FR" dirty="0">
                <a:latin typeface="Poppins" panose="00000500000000000000" pitchFamily="50" charset="0"/>
                <a:cs typeface="Poppins" panose="00000500000000000000" pitchFamily="50" charset="0"/>
              </a:rPr>
              <a:t>Etape obligatoire pour accéder à MDU</a:t>
            </a:r>
          </a:p>
        </p:txBody>
      </p:sp>
      <p:sp>
        <p:nvSpPr>
          <p:cNvPr id="3" name="Espace réservé du numéro de diapositive 2">
            <a:extLst>
              <a:ext uri="{FF2B5EF4-FFF2-40B4-BE49-F238E27FC236}">
                <a16:creationId xmlns:a16="http://schemas.microsoft.com/office/drawing/2014/main" id="{A9C6E7EE-D325-36FF-8074-C2161261F7D4}"/>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4</a:t>
            </a:fld>
            <a:endParaRPr lang="fr-FR">
              <a:solidFill>
                <a:srgbClr val="A9E0F6"/>
              </a:solidFill>
              <a:latin typeface="Poppins" panose="00000500000000000000" pitchFamily="2" charset="0"/>
              <a:cs typeface="Poppins" panose="00000500000000000000" pitchFamily="2" charset="0"/>
            </a:endParaRPr>
          </a:p>
        </p:txBody>
      </p:sp>
      <p:sp>
        <p:nvSpPr>
          <p:cNvPr id="5" name="Sous-titre 4">
            <a:extLst>
              <a:ext uri="{FF2B5EF4-FFF2-40B4-BE49-F238E27FC236}">
                <a16:creationId xmlns:a16="http://schemas.microsoft.com/office/drawing/2014/main" id="{3B1A597F-8043-FBB5-EEBB-DA2C1411CECF}"/>
              </a:ext>
            </a:extLst>
          </p:cNvPr>
          <p:cNvSpPr>
            <a:spLocks noGrp="1"/>
          </p:cNvSpPr>
          <p:nvPr>
            <p:ph type="subTitle" idx="14"/>
          </p:nvPr>
        </p:nvSpPr>
        <p:spPr/>
        <p:txBody>
          <a:bodyPr>
            <a:normAutofit/>
          </a:bodyPr>
          <a:lstStyle/>
          <a:p>
            <a:r>
              <a:rPr lang="fr-FR"/>
              <a:t>STRUCTURE</a:t>
            </a:r>
          </a:p>
        </p:txBody>
      </p:sp>
      <p:sp>
        <p:nvSpPr>
          <p:cNvPr id="4" name="ZoneTexte 3">
            <a:extLst>
              <a:ext uri="{FF2B5EF4-FFF2-40B4-BE49-F238E27FC236}">
                <a16:creationId xmlns:a16="http://schemas.microsoft.com/office/drawing/2014/main" id="{55360BED-C81E-4366-9809-9314F67B1A23}"/>
              </a:ext>
            </a:extLst>
          </p:cNvPr>
          <p:cNvSpPr txBox="1"/>
          <p:nvPr/>
        </p:nvSpPr>
        <p:spPr>
          <a:xfrm>
            <a:off x="2286586" y="3355412"/>
            <a:ext cx="1546673" cy="523220"/>
          </a:xfrm>
          <a:prstGeom prst="rect">
            <a:avLst/>
          </a:prstGeom>
          <a:noFill/>
        </p:spPr>
        <p:txBody>
          <a:bodyPr wrap="square" rtlCol="0">
            <a:spAutoFit/>
          </a:bodyPr>
          <a:lstStyle/>
          <a:p>
            <a:pPr algn="ctr"/>
            <a:r>
              <a:rPr lang="fr-FR" sz="1400" dirty="0">
                <a:solidFill>
                  <a:srgbClr val="E39E21"/>
                </a:solidFill>
                <a:latin typeface="Poppins Light" panose="00000400000000000000" pitchFamily="2" charset="0"/>
                <a:cs typeface="Poppins Light" panose="00000400000000000000" pitchFamily="2" charset="0"/>
              </a:rPr>
              <a:t>Naviguer dans les étapes</a:t>
            </a:r>
          </a:p>
        </p:txBody>
      </p:sp>
      <p:sp>
        <p:nvSpPr>
          <p:cNvPr id="15" name="ZoneTexte 14">
            <a:extLst>
              <a:ext uri="{FF2B5EF4-FFF2-40B4-BE49-F238E27FC236}">
                <a16:creationId xmlns:a16="http://schemas.microsoft.com/office/drawing/2014/main" id="{1A9865B0-271D-4F90-BBCF-24F005ABB649}"/>
              </a:ext>
            </a:extLst>
          </p:cNvPr>
          <p:cNvSpPr txBox="1"/>
          <p:nvPr/>
        </p:nvSpPr>
        <p:spPr>
          <a:xfrm>
            <a:off x="3744038" y="5235404"/>
            <a:ext cx="4236442" cy="523220"/>
          </a:xfrm>
          <a:prstGeom prst="rect">
            <a:avLst/>
          </a:prstGeom>
          <a:noFill/>
        </p:spPr>
        <p:txBody>
          <a:bodyPr wrap="square" rtlCol="0">
            <a:spAutoFit/>
          </a:bodyPr>
          <a:lstStyle/>
          <a:p>
            <a:r>
              <a:rPr lang="fr-FR" sz="1400" dirty="0">
                <a:solidFill>
                  <a:srgbClr val="E39E21"/>
                </a:solidFill>
                <a:latin typeface="Poppins Light" panose="00000400000000000000" pitchFamily="2" charset="0"/>
                <a:cs typeface="Poppins Light" panose="00000400000000000000" pitchFamily="2" charset="0"/>
              </a:rPr>
              <a:t>Accessible si l’état des lieux est validé, après avoir saisi toutes les réponses obligatoires</a:t>
            </a:r>
          </a:p>
        </p:txBody>
      </p:sp>
      <p:pic>
        <p:nvPicPr>
          <p:cNvPr id="10" name="Graphique 9" descr="Ligne fléchée : courbe dans le sens des aiguilles d’une montre">
            <a:extLst>
              <a:ext uri="{FF2B5EF4-FFF2-40B4-BE49-F238E27FC236}">
                <a16:creationId xmlns:a16="http://schemas.microsoft.com/office/drawing/2014/main" id="{3A6CD26F-5340-49BC-A920-44757678629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8535323">
            <a:off x="2972288" y="4325515"/>
            <a:ext cx="1066207" cy="1066207"/>
          </a:xfrm>
          <a:prstGeom prst="rect">
            <a:avLst/>
          </a:prstGeom>
        </p:spPr>
      </p:pic>
      <p:pic>
        <p:nvPicPr>
          <p:cNvPr id="12" name="Graphique 11" descr="Ligne fléchée : incurvée dans le sens inverse des aiguilles d’une montre">
            <a:extLst>
              <a:ext uri="{FF2B5EF4-FFF2-40B4-BE49-F238E27FC236}">
                <a16:creationId xmlns:a16="http://schemas.microsoft.com/office/drawing/2014/main" id="{17903096-6CDF-4675-888B-FFDF78DABC32}"/>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4906040">
            <a:off x="1306285" y="3333576"/>
            <a:ext cx="1130551" cy="1130551"/>
          </a:xfrm>
          <a:prstGeom prst="rect">
            <a:avLst/>
          </a:prstGeom>
        </p:spPr>
      </p:pic>
      <p:sp>
        <p:nvSpPr>
          <p:cNvPr id="21" name="TextBox 15">
            <a:extLst>
              <a:ext uri="{FF2B5EF4-FFF2-40B4-BE49-F238E27FC236}">
                <a16:creationId xmlns:a16="http://schemas.microsoft.com/office/drawing/2014/main" id="{F22A076D-A8A4-49B1-89E6-9A0602EDF485}"/>
              </a:ext>
            </a:extLst>
          </p:cNvPr>
          <p:cNvSpPr txBox="1"/>
          <p:nvPr/>
        </p:nvSpPr>
        <p:spPr>
          <a:xfrm>
            <a:off x="9363035" y="2703990"/>
            <a:ext cx="1621871" cy="738664"/>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dirty="0">
                <a:solidFill>
                  <a:srgbClr val="E39E21"/>
                </a:solidFill>
                <a:sym typeface="Poppins"/>
              </a:rPr>
              <a:t>Tutos et veille règlementaire DUERP</a:t>
            </a:r>
            <a:endParaRPr lang="en-US" sz="1400" dirty="0">
              <a:solidFill>
                <a:srgbClr val="E39E21"/>
              </a:solidFill>
              <a:sym typeface="Poppins"/>
            </a:endParaRPr>
          </a:p>
        </p:txBody>
      </p:sp>
      <p:pic>
        <p:nvPicPr>
          <p:cNvPr id="22" name="Graphique 21" descr="Ligne fléchée : incurvée dans le sens inverse des aiguilles d’une montre">
            <a:extLst>
              <a:ext uri="{FF2B5EF4-FFF2-40B4-BE49-F238E27FC236}">
                <a16:creationId xmlns:a16="http://schemas.microsoft.com/office/drawing/2014/main" id="{B5B799CC-8767-41E6-8A31-BCC9D17B61B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9977805">
            <a:off x="10842308" y="2889853"/>
            <a:ext cx="1076602" cy="1076602"/>
          </a:xfrm>
          <a:prstGeom prst="rect">
            <a:avLst/>
          </a:prstGeom>
        </p:spPr>
      </p:pic>
      <p:pic>
        <p:nvPicPr>
          <p:cNvPr id="23" name="Graphique 22" descr="Ligne fléchée : courbe dans le sens des aiguilles d’une montre">
            <a:extLst>
              <a:ext uri="{FF2B5EF4-FFF2-40B4-BE49-F238E27FC236}">
                <a16:creationId xmlns:a16="http://schemas.microsoft.com/office/drawing/2014/main" id="{B91939A7-F893-4F3D-B66F-18EA82D9535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4457886">
            <a:off x="10603762" y="4025722"/>
            <a:ext cx="1201177" cy="1201177"/>
          </a:xfrm>
          <a:prstGeom prst="rect">
            <a:avLst/>
          </a:prstGeom>
        </p:spPr>
      </p:pic>
      <p:sp>
        <p:nvSpPr>
          <p:cNvPr id="24" name="TextBox 15">
            <a:extLst>
              <a:ext uri="{FF2B5EF4-FFF2-40B4-BE49-F238E27FC236}">
                <a16:creationId xmlns:a16="http://schemas.microsoft.com/office/drawing/2014/main" id="{9A19AC11-3516-4742-9603-037F95D8C56B}"/>
              </a:ext>
            </a:extLst>
          </p:cNvPr>
          <p:cNvSpPr txBox="1"/>
          <p:nvPr/>
        </p:nvSpPr>
        <p:spPr>
          <a:xfrm>
            <a:off x="9262897" y="5012592"/>
            <a:ext cx="1621871" cy="738664"/>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a:solidFill>
                  <a:srgbClr val="E39E21"/>
                </a:solidFill>
                <a:sym typeface="Poppins"/>
              </a:rPr>
              <a:t>Menu,  </a:t>
            </a:r>
          </a:p>
          <a:p>
            <a:r>
              <a:rPr lang="fr-FR" sz="1400">
                <a:solidFill>
                  <a:srgbClr val="E39E21"/>
                </a:solidFill>
                <a:sym typeface="Poppins"/>
              </a:rPr>
              <a:t>y compris déconnection</a:t>
            </a:r>
            <a:endParaRPr lang="en-US" sz="1400">
              <a:solidFill>
                <a:srgbClr val="E39E21"/>
              </a:solidFill>
              <a:sym typeface="Poppins"/>
            </a:endParaRPr>
          </a:p>
        </p:txBody>
      </p:sp>
      <p:pic>
        <p:nvPicPr>
          <p:cNvPr id="26" name="Graphique 25" descr="Ligne fléchée : courbe dans le sens des aiguilles d’une montre">
            <a:extLst>
              <a:ext uri="{FF2B5EF4-FFF2-40B4-BE49-F238E27FC236}">
                <a16:creationId xmlns:a16="http://schemas.microsoft.com/office/drawing/2014/main" id="{E0C9BD08-7AD5-41BF-871D-6AA05676390E}"/>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7007218" flipV="1">
            <a:off x="702975" y="4642733"/>
            <a:ext cx="1018312" cy="1010555"/>
          </a:xfrm>
          <a:prstGeom prst="rect">
            <a:avLst/>
          </a:prstGeom>
        </p:spPr>
      </p:pic>
      <p:sp>
        <p:nvSpPr>
          <p:cNvPr id="28" name="TextBox 15">
            <a:extLst>
              <a:ext uri="{FF2B5EF4-FFF2-40B4-BE49-F238E27FC236}">
                <a16:creationId xmlns:a16="http://schemas.microsoft.com/office/drawing/2014/main" id="{F31453A1-4E89-4426-AEBD-972FE199E13E}"/>
              </a:ext>
            </a:extLst>
          </p:cNvPr>
          <p:cNvSpPr txBox="1"/>
          <p:nvPr/>
        </p:nvSpPr>
        <p:spPr>
          <a:xfrm>
            <a:off x="650924" y="5715193"/>
            <a:ext cx="1810697" cy="523220"/>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dirty="0">
                <a:solidFill>
                  <a:srgbClr val="E39E21"/>
                </a:solidFill>
                <a:sym typeface="Poppins"/>
              </a:rPr>
              <a:t>Jauges d’avancement</a:t>
            </a:r>
            <a:endParaRPr lang="en-US" sz="1400" dirty="0">
              <a:solidFill>
                <a:srgbClr val="E39E21"/>
              </a:solidFill>
              <a:sym typeface="Poppins"/>
            </a:endParaRPr>
          </a:p>
        </p:txBody>
      </p:sp>
      <p:sp>
        <p:nvSpPr>
          <p:cNvPr id="25" name="Titre 1">
            <a:extLst>
              <a:ext uri="{FF2B5EF4-FFF2-40B4-BE49-F238E27FC236}">
                <a16:creationId xmlns:a16="http://schemas.microsoft.com/office/drawing/2014/main" id="{666882CE-D80F-4FEE-A75F-C38D9FD83504}"/>
              </a:ext>
            </a:extLst>
          </p:cNvPr>
          <p:cNvSpPr>
            <a:spLocks noGrp="1"/>
          </p:cNvSpPr>
          <p:nvPr>
            <p:ph type="title"/>
          </p:nvPr>
        </p:nvSpPr>
        <p:spPr>
          <a:xfrm>
            <a:off x="838200" y="341679"/>
            <a:ext cx="8540065" cy="368292"/>
          </a:xfrm>
        </p:spPr>
        <p:txBody>
          <a:bodyPr/>
          <a:lstStyle/>
          <a:p>
            <a:r>
              <a:rPr lang="fr-FR" dirty="0"/>
              <a:t>MON Etat des lieux</a:t>
            </a:r>
          </a:p>
        </p:txBody>
      </p:sp>
      <p:pic>
        <p:nvPicPr>
          <p:cNvPr id="8" name="Graphique 7" descr="Clap">
            <a:hlinkClick r:id="rId8"/>
            <a:extLst>
              <a:ext uri="{FF2B5EF4-FFF2-40B4-BE49-F238E27FC236}">
                <a16:creationId xmlns:a16="http://schemas.microsoft.com/office/drawing/2014/main" id="{C5C10FDB-CBCE-41B3-8429-FFCD8DA1A55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672721" y="331028"/>
            <a:ext cx="389594" cy="389594"/>
          </a:xfrm>
          <a:prstGeom prst="rect">
            <a:avLst/>
          </a:prstGeom>
        </p:spPr>
      </p:pic>
      <p:sp>
        <p:nvSpPr>
          <p:cNvPr id="32" name="ZoneTexte 31">
            <a:extLst>
              <a:ext uri="{FF2B5EF4-FFF2-40B4-BE49-F238E27FC236}">
                <a16:creationId xmlns:a16="http://schemas.microsoft.com/office/drawing/2014/main" id="{E5029CB2-77A5-4A72-B387-ACCC0B730601}"/>
              </a:ext>
            </a:extLst>
          </p:cNvPr>
          <p:cNvSpPr txBox="1"/>
          <p:nvPr/>
        </p:nvSpPr>
        <p:spPr>
          <a:xfrm>
            <a:off x="10378367" y="370343"/>
            <a:ext cx="1265704" cy="507831"/>
          </a:xfrm>
          <a:prstGeom prst="rect">
            <a:avLst/>
          </a:prstGeom>
          <a:noFill/>
        </p:spPr>
        <p:txBody>
          <a:bodyPr wrap="square" rtlCol="0">
            <a:spAutoFit/>
          </a:bodyPr>
          <a:lstStyle/>
          <a:p>
            <a:pPr algn="ctr"/>
            <a:r>
              <a:rPr lang="fr-FR" sz="900" dirty="0">
                <a:solidFill>
                  <a:srgbClr val="E39E21"/>
                </a:solidFill>
                <a:latin typeface="Poppins Light" panose="00000400000000000000" pitchFamily="2" charset="0"/>
                <a:cs typeface="Poppins Light" panose="00000400000000000000" pitchFamily="2" charset="0"/>
              </a:rPr>
              <a:t>Cliquer ici pour accéder aux tutos vidéos</a:t>
            </a:r>
          </a:p>
        </p:txBody>
      </p:sp>
      <p:pic>
        <p:nvPicPr>
          <p:cNvPr id="33" name="Graphique 32" descr="Ligne fléchée : courbe dans le sens des aiguilles d’une montre">
            <a:extLst>
              <a:ext uri="{FF2B5EF4-FFF2-40B4-BE49-F238E27FC236}">
                <a16:creationId xmlns:a16="http://schemas.microsoft.com/office/drawing/2014/main" id="{02942DBE-BE54-42DB-8723-0464B9CB48A0}"/>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7581742">
            <a:off x="11101152" y="-8509"/>
            <a:ext cx="584794" cy="584794"/>
          </a:xfrm>
          <a:prstGeom prst="rect">
            <a:avLst/>
          </a:prstGeom>
        </p:spPr>
      </p:pic>
    </p:spTree>
    <p:extLst>
      <p:ext uri="{BB962C8B-B14F-4D97-AF65-F5344CB8AC3E}">
        <p14:creationId xmlns:p14="http://schemas.microsoft.com/office/powerpoint/2010/main" val="2030192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a:extLst>
              <a:ext uri="{FF2B5EF4-FFF2-40B4-BE49-F238E27FC236}">
                <a16:creationId xmlns:a16="http://schemas.microsoft.com/office/drawing/2014/main" id="{1E6A3D1C-F040-47B1-804F-A8B539D90C97}"/>
              </a:ext>
            </a:extLst>
          </p:cNvPr>
          <p:cNvGrpSpPr/>
          <p:nvPr/>
        </p:nvGrpSpPr>
        <p:grpSpPr>
          <a:xfrm>
            <a:off x="838200" y="1852290"/>
            <a:ext cx="10105128" cy="4664031"/>
            <a:chOff x="770834" y="1358522"/>
            <a:chExt cx="10105128" cy="4664031"/>
          </a:xfrm>
        </p:grpSpPr>
        <p:grpSp>
          <p:nvGrpSpPr>
            <p:cNvPr id="17" name="Groupe 16">
              <a:extLst>
                <a:ext uri="{FF2B5EF4-FFF2-40B4-BE49-F238E27FC236}">
                  <a16:creationId xmlns:a16="http://schemas.microsoft.com/office/drawing/2014/main" id="{821A3801-609E-4C78-9B41-436AB6FC4431}"/>
                </a:ext>
              </a:extLst>
            </p:cNvPr>
            <p:cNvGrpSpPr/>
            <p:nvPr/>
          </p:nvGrpSpPr>
          <p:grpSpPr>
            <a:xfrm>
              <a:off x="770834" y="1358522"/>
              <a:ext cx="10105128" cy="4664031"/>
              <a:chOff x="770834" y="1382869"/>
              <a:chExt cx="10105128" cy="4664031"/>
            </a:xfrm>
          </p:grpSpPr>
          <p:pic>
            <p:nvPicPr>
              <p:cNvPr id="21" name="Image 20">
                <a:extLst>
                  <a:ext uri="{FF2B5EF4-FFF2-40B4-BE49-F238E27FC236}">
                    <a16:creationId xmlns:a16="http://schemas.microsoft.com/office/drawing/2014/main" id="{EFE062CA-ED7E-4D88-A97E-379CD5E3FC0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83259"/>
              <a:stretch/>
            </p:blipFill>
            <p:spPr>
              <a:xfrm>
                <a:off x="9184277" y="1382869"/>
                <a:ext cx="1691685" cy="4664031"/>
              </a:xfrm>
              <a:prstGeom prst="rect">
                <a:avLst/>
              </a:prstGeom>
            </p:spPr>
          </p:pic>
          <p:pic>
            <p:nvPicPr>
              <p:cNvPr id="24" name="Image 23">
                <a:extLst>
                  <a:ext uri="{FF2B5EF4-FFF2-40B4-BE49-F238E27FC236}">
                    <a16:creationId xmlns:a16="http://schemas.microsoft.com/office/drawing/2014/main" id="{7722FC83-827C-4D46-A6C3-6BD44D58CEAA}"/>
                  </a:ext>
                </a:extLst>
              </p:cNvPr>
              <p:cNvPicPr>
                <a:picLocks noChangeAspect="1"/>
              </p:cNvPicPr>
              <p:nvPr/>
            </p:nvPicPr>
            <p:blipFill rotWithShape="1">
              <a:blip r:embed="rId3"/>
              <a:srcRect t="9888" r="16740" b="1244"/>
              <a:stretch/>
            </p:blipFill>
            <p:spPr>
              <a:xfrm>
                <a:off x="770834" y="1815047"/>
                <a:ext cx="8413444" cy="4202090"/>
              </a:xfrm>
              <a:prstGeom prst="rect">
                <a:avLst/>
              </a:prstGeom>
            </p:spPr>
          </p:pic>
        </p:grpSp>
        <p:pic>
          <p:nvPicPr>
            <p:cNvPr id="6" name="Image 5">
              <a:extLst>
                <a:ext uri="{FF2B5EF4-FFF2-40B4-BE49-F238E27FC236}">
                  <a16:creationId xmlns:a16="http://schemas.microsoft.com/office/drawing/2014/main" id="{13816A78-AFB2-4A30-B810-17824E58CF49}"/>
                </a:ext>
              </a:extLst>
            </p:cNvPr>
            <p:cNvPicPr>
              <a:picLocks noChangeAspect="1"/>
            </p:cNvPicPr>
            <p:nvPr/>
          </p:nvPicPr>
          <p:blipFill rotWithShape="1">
            <a:blip r:embed="rId4"/>
            <a:srcRect t="31592" r="82974" b="10675"/>
            <a:stretch/>
          </p:blipFill>
          <p:spPr>
            <a:xfrm>
              <a:off x="772179" y="2971881"/>
              <a:ext cx="1649870" cy="2991320"/>
            </a:xfrm>
            <a:prstGeom prst="rect">
              <a:avLst/>
            </a:prstGeom>
          </p:spPr>
        </p:pic>
      </p:grpSp>
      <p:sp>
        <p:nvSpPr>
          <p:cNvPr id="2" name="Titre 1">
            <a:extLst>
              <a:ext uri="{FF2B5EF4-FFF2-40B4-BE49-F238E27FC236}">
                <a16:creationId xmlns:a16="http://schemas.microsoft.com/office/drawing/2014/main" id="{25643840-E0DD-4CF8-B0DF-D8033C25D9CF}"/>
              </a:ext>
            </a:extLst>
          </p:cNvPr>
          <p:cNvSpPr>
            <a:spLocks noGrp="1"/>
          </p:cNvSpPr>
          <p:nvPr>
            <p:ph type="title"/>
          </p:nvPr>
        </p:nvSpPr>
        <p:spPr>
          <a:xfrm>
            <a:off x="838200" y="341679"/>
            <a:ext cx="8540065" cy="368292"/>
          </a:xfrm>
        </p:spPr>
        <p:txBody>
          <a:bodyPr/>
          <a:lstStyle/>
          <a:p>
            <a:r>
              <a:rPr lang="fr-FR" dirty="0"/>
              <a:t>MON Etat des lieux</a:t>
            </a:r>
          </a:p>
        </p:txBody>
      </p:sp>
      <p:sp>
        <p:nvSpPr>
          <p:cNvPr id="4" name="Sous-titre 3">
            <a:extLst>
              <a:ext uri="{FF2B5EF4-FFF2-40B4-BE49-F238E27FC236}">
                <a16:creationId xmlns:a16="http://schemas.microsoft.com/office/drawing/2014/main" id="{A0CB4179-DA7B-444D-B511-AEB36F996439}"/>
              </a:ext>
            </a:extLst>
          </p:cNvPr>
          <p:cNvSpPr>
            <a:spLocks noGrp="1"/>
          </p:cNvSpPr>
          <p:nvPr>
            <p:ph type="subTitle" idx="14"/>
          </p:nvPr>
        </p:nvSpPr>
        <p:spPr/>
        <p:txBody>
          <a:bodyPr>
            <a:normAutofit/>
          </a:bodyPr>
          <a:lstStyle/>
          <a:p>
            <a:endParaRPr lang="fr-FR" dirty="0"/>
          </a:p>
        </p:txBody>
      </p:sp>
      <p:sp>
        <p:nvSpPr>
          <p:cNvPr id="25" name="TextBox 11">
            <a:extLst>
              <a:ext uri="{FF2B5EF4-FFF2-40B4-BE49-F238E27FC236}">
                <a16:creationId xmlns:a16="http://schemas.microsoft.com/office/drawing/2014/main" id="{516F5F29-BDA8-4D24-A4D7-CC705446EA4A}"/>
              </a:ext>
            </a:extLst>
          </p:cNvPr>
          <p:cNvSpPr txBox="1"/>
          <p:nvPr/>
        </p:nvSpPr>
        <p:spPr>
          <a:xfrm>
            <a:off x="740041" y="6173217"/>
            <a:ext cx="2092960" cy="384721"/>
          </a:xfrm>
          <a:prstGeom prst="rect">
            <a:avLst/>
          </a:prstGeom>
        </p:spPr>
        <p:txBody>
          <a:bodyPr wrap="square" lIns="0" tIns="0" rIns="0" bIns="0" rtlCol="0" anchor="t">
            <a:spAutoFit/>
          </a:bodyPr>
          <a:lstStyle/>
          <a:p>
            <a:pPr algn="ctr">
              <a:lnSpc>
                <a:spcPts val="1493"/>
              </a:lnSpc>
            </a:pPr>
            <a:r>
              <a:rPr lang="en-US" sz="1200" dirty="0">
                <a:solidFill>
                  <a:srgbClr val="E39E21"/>
                </a:solidFill>
                <a:latin typeface="Poppins"/>
                <a:ea typeface="Poppins"/>
                <a:cs typeface="Poppins"/>
                <a:sym typeface="Poppins"/>
              </a:rPr>
              <a:t>Navigation </a:t>
            </a:r>
          </a:p>
          <a:p>
            <a:pPr algn="ctr">
              <a:lnSpc>
                <a:spcPts val="1493"/>
              </a:lnSpc>
            </a:pPr>
            <a:r>
              <a:rPr lang="en-US" sz="1200" b="1" dirty="0">
                <a:solidFill>
                  <a:srgbClr val="E39E21"/>
                </a:solidFill>
                <a:latin typeface="Poppins"/>
                <a:ea typeface="Poppins"/>
                <a:cs typeface="Poppins"/>
                <a:sym typeface="Poppins"/>
              </a:rPr>
              <a:t>par </a:t>
            </a:r>
            <a:r>
              <a:rPr lang="fr-FR" sz="1200" b="1" dirty="0">
                <a:solidFill>
                  <a:srgbClr val="E39E21"/>
                </a:solidFill>
                <a:latin typeface="Poppins"/>
                <a:ea typeface="Poppins"/>
                <a:cs typeface="Poppins"/>
                <a:sym typeface="Poppins"/>
              </a:rPr>
              <a:t>thématiques</a:t>
            </a:r>
          </a:p>
        </p:txBody>
      </p:sp>
      <p:sp>
        <p:nvSpPr>
          <p:cNvPr id="27" name="TextBox 13">
            <a:extLst>
              <a:ext uri="{FF2B5EF4-FFF2-40B4-BE49-F238E27FC236}">
                <a16:creationId xmlns:a16="http://schemas.microsoft.com/office/drawing/2014/main" id="{2ED71AAA-B1E7-4D7E-BD34-35FBAFEEEF47}"/>
              </a:ext>
            </a:extLst>
          </p:cNvPr>
          <p:cNvSpPr txBox="1"/>
          <p:nvPr/>
        </p:nvSpPr>
        <p:spPr>
          <a:xfrm>
            <a:off x="9429532" y="4384705"/>
            <a:ext cx="2370338" cy="1538883"/>
          </a:xfrm>
          <a:prstGeom prst="rect">
            <a:avLst/>
          </a:prstGeom>
        </p:spPr>
        <p:txBody>
          <a:bodyPr wrap="square" lIns="0" tIns="0" rIns="0" bIns="0" rtlCol="0" anchor="t">
            <a:spAutoFit/>
          </a:bodyPr>
          <a:lstStyle/>
          <a:p>
            <a:pPr>
              <a:lnSpc>
                <a:spcPts val="1493"/>
              </a:lnSpc>
            </a:pPr>
            <a:r>
              <a:rPr lang="fr-FR" sz="1066" dirty="0">
                <a:solidFill>
                  <a:srgbClr val="E39E21"/>
                </a:solidFill>
                <a:latin typeface="Poppins"/>
                <a:ea typeface="Poppins"/>
                <a:cs typeface="Poppins"/>
                <a:sym typeface="Poppins"/>
              </a:rPr>
              <a:t>Lors du passage de la souris sur une question :</a:t>
            </a:r>
          </a:p>
          <a:p>
            <a:pPr marL="171450" indent="-171450">
              <a:lnSpc>
                <a:spcPts val="1493"/>
              </a:lnSpc>
              <a:buFont typeface="Arial" panose="020B0604020202020204" pitchFamily="34" charset="0"/>
              <a:buChar char="•"/>
            </a:pPr>
            <a:r>
              <a:rPr lang="fr-FR" sz="1066" dirty="0">
                <a:solidFill>
                  <a:srgbClr val="E39E21"/>
                </a:solidFill>
                <a:latin typeface="Poppins"/>
                <a:ea typeface="Poppins"/>
                <a:cs typeface="Poppins"/>
                <a:sym typeface="Poppins"/>
              </a:rPr>
              <a:t>Indicateurs de prévention</a:t>
            </a:r>
          </a:p>
          <a:p>
            <a:pPr marL="171450" indent="-171450">
              <a:lnSpc>
                <a:spcPts val="1493"/>
              </a:lnSpc>
              <a:buFont typeface="Arial" panose="020B0604020202020204" pitchFamily="34" charset="0"/>
              <a:buChar char="•"/>
            </a:pPr>
            <a:r>
              <a:rPr lang="fr-FR" sz="1066" dirty="0">
                <a:solidFill>
                  <a:srgbClr val="E39E21"/>
                </a:solidFill>
                <a:latin typeface="Poppins"/>
                <a:ea typeface="Poppins"/>
                <a:cs typeface="Poppins"/>
                <a:sym typeface="Poppins"/>
              </a:rPr>
              <a:t>Informations complémentaires</a:t>
            </a:r>
          </a:p>
          <a:p>
            <a:pPr marL="171450" indent="-171450">
              <a:lnSpc>
                <a:spcPts val="1493"/>
              </a:lnSpc>
              <a:buFont typeface="Arial" panose="020B0604020202020204" pitchFamily="34" charset="0"/>
              <a:buChar char="•"/>
            </a:pPr>
            <a:r>
              <a:rPr lang="fr-FR" sz="1066" dirty="0">
                <a:solidFill>
                  <a:srgbClr val="E39E21"/>
                </a:solidFill>
                <a:latin typeface="Poppins"/>
                <a:ea typeface="Poppins"/>
                <a:cs typeface="Poppins"/>
                <a:sym typeface="Poppins"/>
              </a:rPr>
              <a:t>Aide : définition, réglementation, lien hypertexte…</a:t>
            </a:r>
          </a:p>
          <a:p>
            <a:pPr marL="171450" indent="-171450">
              <a:lnSpc>
                <a:spcPts val="1493"/>
              </a:lnSpc>
              <a:buFont typeface="Arial" panose="020B0604020202020204" pitchFamily="34" charset="0"/>
              <a:buChar char="•"/>
            </a:pPr>
            <a:r>
              <a:rPr lang="fr-FR" sz="1066" dirty="0">
                <a:solidFill>
                  <a:srgbClr val="E39E21"/>
                </a:solidFill>
                <a:latin typeface="Poppins"/>
                <a:ea typeface="Poppins"/>
                <a:cs typeface="Poppins"/>
                <a:sym typeface="Poppins"/>
              </a:rPr>
              <a:t>Historique de dernières modifications</a:t>
            </a:r>
          </a:p>
        </p:txBody>
      </p:sp>
      <p:pic>
        <p:nvPicPr>
          <p:cNvPr id="33" name="Graphique 32" descr="Ligne fléchée : courbe dans le sens des aiguilles d’une montre">
            <a:extLst>
              <a:ext uri="{FF2B5EF4-FFF2-40B4-BE49-F238E27FC236}">
                <a16:creationId xmlns:a16="http://schemas.microsoft.com/office/drawing/2014/main" id="{A4FBFDAC-C743-43C4-8D56-9E91AE09CF6D}"/>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1482589">
            <a:off x="1383683" y="5179344"/>
            <a:ext cx="914400" cy="914400"/>
          </a:xfrm>
          <a:prstGeom prst="rect">
            <a:avLst/>
          </a:prstGeom>
        </p:spPr>
      </p:pic>
      <p:pic>
        <p:nvPicPr>
          <p:cNvPr id="34" name="Graphique 33" descr="Ligne fléchée : courbe dans le sens des aiguilles d’une montre">
            <a:extLst>
              <a:ext uri="{FF2B5EF4-FFF2-40B4-BE49-F238E27FC236}">
                <a16:creationId xmlns:a16="http://schemas.microsoft.com/office/drawing/2014/main" id="{0BB875F7-0D64-4F7F-9424-059BEF083D69}"/>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6823304" flipV="1">
            <a:off x="10748118" y="3310184"/>
            <a:ext cx="1096224" cy="1007145"/>
          </a:xfrm>
          <a:prstGeom prst="rect">
            <a:avLst/>
          </a:prstGeom>
        </p:spPr>
      </p:pic>
      <p:sp>
        <p:nvSpPr>
          <p:cNvPr id="35" name="TextBox 11">
            <a:extLst>
              <a:ext uri="{FF2B5EF4-FFF2-40B4-BE49-F238E27FC236}">
                <a16:creationId xmlns:a16="http://schemas.microsoft.com/office/drawing/2014/main" id="{7BB325B9-4ACA-4D16-953D-9DC1A43AC96D}"/>
              </a:ext>
            </a:extLst>
          </p:cNvPr>
          <p:cNvSpPr txBox="1"/>
          <p:nvPr/>
        </p:nvSpPr>
        <p:spPr>
          <a:xfrm>
            <a:off x="121776" y="3565816"/>
            <a:ext cx="618265" cy="192360"/>
          </a:xfrm>
          <a:prstGeom prst="rect">
            <a:avLst/>
          </a:prstGeom>
        </p:spPr>
        <p:txBody>
          <a:bodyPr wrap="square" lIns="0" tIns="0" rIns="0" bIns="0" rtlCol="0" anchor="t">
            <a:spAutoFit/>
          </a:bodyPr>
          <a:lstStyle/>
          <a:p>
            <a:pPr algn="ctr">
              <a:lnSpc>
                <a:spcPts val="1493"/>
              </a:lnSpc>
            </a:pPr>
            <a:r>
              <a:rPr lang="fr-FR" sz="1200" dirty="0">
                <a:solidFill>
                  <a:srgbClr val="E39E21"/>
                </a:solidFill>
                <a:latin typeface="Poppins"/>
                <a:ea typeface="Poppins"/>
                <a:cs typeface="Poppins"/>
                <a:sym typeface="Poppins"/>
              </a:rPr>
              <a:t>Filtres</a:t>
            </a:r>
            <a:endParaRPr lang="fr-FR" sz="1200" b="1" dirty="0">
              <a:solidFill>
                <a:srgbClr val="E39E21"/>
              </a:solidFill>
              <a:latin typeface="Poppins"/>
              <a:ea typeface="Poppins"/>
              <a:cs typeface="Poppins"/>
              <a:sym typeface="Poppins"/>
            </a:endParaRPr>
          </a:p>
        </p:txBody>
      </p:sp>
      <p:sp>
        <p:nvSpPr>
          <p:cNvPr id="36" name="TextBox 11">
            <a:extLst>
              <a:ext uri="{FF2B5EF4-FFF2-40B4-BE49-F238E27FC236}">
                <a16:creationId xmlns:a16="http://schemas.microsoft.com/office/drawing/2014/main" id="{D4447625-0729-4349-9B80-52D4E444FAAB}"/>
              </a:ext>
            </a:extLst>
          </p:cNvPr>
          <p:cNvSpPr txBox="1"/>
          <p:nvPr/>
        </p:nvSpPr>
        <p:spPr>
          <a:xfrm>
            <a:off x="2974718" y="3720321"/>
            <a:ext cx="2738266" cy="384721"/>
          </a:xfrm>
          <a:prstGeom prst="rect">
            <a:avLst/>
          </a:prstGeom>
          <a:solidFill>
            <a:schemeClr val="bg1"/>
          </a:solidFill>
        </p:spPr>
        <p:txBody>
          <a:bodyPr wrap="square" lIns="0" tIns="0" rIns="0" bIns="0" rtlCol="0" anchor="t">
            <a:spAutoFit/>
          </a:bodyPr>
          <a:lstStyle/>
          <a:p>
            <a:pPr algn="ctr">
              <a:lnSpc>
                <a:spcPts val="1493"/>
              </a:lnSpc>
            </a:pPr>
            <a:r>
              <a:rPr lang="fr-FR" sz="1200">
                <a:solidFill>
                  <a:srgbClr val="E39E21"/>
                </a:solidFill>
                <a:latin typeface="Poppins"/>
                <a:ea typeface="Poppins"/>
                <a:cs typeface="Poppins"/>
                <a:sym typeface="Poppins"/>
              </a:rPr>
              <a:t>Incohérences, erreurs, champs obligatoires mais vides</a:t>
            </a:r>
            <a:endParaRPr lang="fr-FR" sz="1200" b="1">
              <a:solidFill>
                <a:srgbClr val="E39E21"/>
              </a:solidFill>
              <a:latin typeface="Poppins"/>
              <a:ea typeface="Poppins"/>
              <a:cs typeface="Poppins"/>
              <a:sym typeface="Poppins"/>
            </a:endParaRPr>
          </a:p>
        </p:txBody>
      </p:sp>
      <p:pic>
        <p:nvPicPr>
          <p:cNvPr id="37" name="Graphique 36" descr="Ligne fléchée : courbe dans le sens des aiguilles d’une montre">
            <a:extLst>
              <a:ext uri="{FF2B5EF4-FFF2-40B4-BE49-F238E27FC236}">
                <a16:creationId xmlns:a16="http://schemas.microsoft.com/office/drawing/2014/main" id="{CC98CCEA-059D-4CED-99E7-9F18520DB300}"/>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3695632">
            <a:off x="3837439" y="4131315"/>
            <a:ext cx="914400" cy="914400"/>
          </a:xfrm>
          <a:prstGeom prst="rect">
            <a:avLst/>
          </a:prstGeom>
        </p:spPr>
      </p:pic>
      <p:pic>
        <p:nvPicPr>
          <p:cNvPr id="38" name="Graphique 37" descr="Ligne fléchée : courbe dans le sens des aiguilles d’une montre">
            <a:extLst>
              <a:ext uri="{FF2B5EF4-FFF2-40B4-BE49-F238E27FC236}">
                <a16:creationId xmlns:a16="http://schemas.microsoft.com/office/drawing/2014/main" id="{1DF96B6F-8383-432E-AD5F-AD3DD179A5FA}"/>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20311311">
            <a:off x="2134890" y="3134207"/>
            <a:ext cx="914400" cy="914400"/>
          </a:xfrm>
          <a:prstGeom prst="rect">
            <a:avLst/>
          </a:prstGeom>
        </p:spPr>
      </p:pic>
      <p:sp>
        <p:nvSpPr>
          <p:cNvPr id="39" name="TextBox 11">
            <a:extLst>
              <a:ext uri="{FF2B5EF4-FFF2-40B4-BE49-F238E27FC236}">
                <a16:creationId xmlns:a16="http://schemas.microsoft.com/office/drawing/2014/main" id="{A55416CB-97BB-4463-890E-E9FB61B47723}"/>
              </a:ext>
            </a:extLst>
          </p:cNvPr>
          <p:cNvSpPr txBox="1"/>
          <p:nvPr/>
        </p:nvSpPr>
        <p:spPr>
          <a:xfrm>
            <a:off x="2608074" y="2675457"/>
            <a:ext cx="2010281" cy="384721"/>
          </a:xfrm>
          <a:prstGeom prst="rect">
            <a:avLst/>
          </a:prstGeom>
          <a:solidFill>
            <a:schemeClr val="bg1"/>
          </a:solidFill>
        </p:spPr>
        <p:txBody>
          <a:bodyPr wrap="square" lIns="0" tIns="0" rIns="0" bIns="0" rtlCol="0" anchor="t">
            <a:spAutoFit/>
          </a:bodyPr>
          <a:lstStyle/>
          <a:p>
            <a:pPr algn="ctr">
              <a:lnSpc>
                <a:spcPts val="1493"/>
              </a:lnSpc>
            </a:pPr>
            <a:r>
              <a:rPr lang="fr-FR" sz="1200" dirty="0">
                <a:solidFill>
                  <a:srgbClr val="E39E21"/>
                </a:solidFill>
                <a:latin typeface="Poppins"/>
                <a:ea typeface="Poppins"/>
                <a:cs typeface="Poppins"/>
                <a:sym typeface="Poppins"/>
              </a:rPr>
              <a:t>Sauvegarde automatique toutes les 30 sec</a:t>
            </a:r>
          </a:p>
        </p:txBody>
      </p:sp>
      <p:pic>
        <p:nvPicPr>
          <p:cNvPr id="40" name="Graphique 39" descr="Ligne fléchée : courbe dans le sens des aiguilles d’une montre">
            <a:extLst>
              <a:ext uri="{FF2B5EF4-FFF2-40B4-BE49-F238E27FC236}">
                <a16:creationId xmlns:a16="http://schemas.microsoft.com/office/drawing/2014/main" id="{417E133D-6945-4DC8-B97C-78B7B868515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4865823">
            <a:off x="132613" y="2635767"/>
            <a:ext cx="914400" cy="914400"/>
          </a:xfrm>
          <a:prstGeom prst="rect">
            <a:avLst/>
          </a:prstGeom>
        </p:spPr>
      </p:pic>
      <p:pic>
        <p:nvPicPr>
          <p:cNvPr id="41" name="Graphique 40" descr="Ligne fléchée : courbe dans le sens des aiguilles d’une montre">
            <a:extLst>
              <a:ext uri="{FF2B5EF4-FFF2-40B4-BE49-F238E27FC236}">
                <a16:creationId xmlns:a16="http://schemas.microsoft.com/office/drawing/2014/main" id="{3D912DC0-B178-41ED-8CEE-D73207569D67}"/>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4901185" flipH="1">
            <a:off x="1631771" y="2021961"/>
            <a:ext cx="1002692" cy="1002692"/>
          </a:xfrm>
          <a:prstGeom prst="rect">
            <a:avLst/>
          </a:prstGeom>
        </p:spPr>
      </p:pic>
      <p:sp>
        <p:nvSpPr>
          <p:cNvPr id="26" name="Espace réservé du numéro de diapositive 2">
            <a:extLst>
              <a:ext uri="{FF2B5EF4-FFF2-40B4-BE49-F238E27FC236}">
                <a16:creationId xmlns:a16="http://schemas.microsoft.com/office/drawing/2014/main" id="{01C7331C-DFA8-4501-A9D1-A10251C35DF7}"/>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5</a:t>
            </a:fld>
            <a:endParaRPr lang="fr-FR" dirty="0">
              <a:solidFill>
                <a:srgbClr val="A9E0F6"/>
              </a:solidFill>
              <a:latin typeface="Poppins" panose="00000500000000000000" pitchFamily="2" charset="0"/>
              <a:cs typeface="Poppins" panose="00000500000000000000" pitchFamily="2" charset="0"/>
            </a:endParaRPr>
          </a:p>
        </p:txBody>
      </p:sp>
      <p:sp>
        <p:nvSpPr>
          <p:cNvPr id="28" name="Espace réservé du contenu 1">
            <a:extLst>
              <a:ext uri="{FF2B5EF4-FFF2-40B4-BE49-F238E27FC236}">
                <a16:creationId xmlns:a16="http://schemas.microsoft.com/office/drawing/2014/main" id="{3ACE9D69-76E6-47B3-9635-3D7395CDDB51}"/>
              </a:ext>
            </a:extLst>
          </p:cNvPr>
          <p:cNvSpPr>
            <a:spLocks noGrp="1"/>
          </p:cNvSpPr>
          <p:nvPr>
            <p:ph idx="1"/>
          </p:nvPr>
        </p:nvSpPr>
        <p:spPr>
          <a:xfrm>
            <a:off x="838200" y="1556640"/>
            <a:ext cx="8069825" cy="538240"/>
          </a:xfrm>
        </p:spPr>
        <p:txBody>
          <a:bodyPr>
            <a:noAutofit/>
          </a:bodyPr>
          <a:lstStyle/>
          <a:p>
            <a:pPr>
              <a:lnSpc>
                <a:spcPct val="100000"/>
              </a:lnSpc>
            </a:pPr>
            <a:r>
              <a:rPr lang="fr-FR" sz="1400" dirty="0">
                <a:latin typeface="Poppins" panose="00000500000000000000" pitchFamily="50" charset="0"/>
                <a:cs typeface="Poppins" panose="00000500000000000000" pitchFamily="50" charset="0"/>
              </a:rPr>
              <a:t>Remplir le formulaire en une ou plusieurs fois.</a:t>
            </a:r>
          </a:p>
          <a:p>
            <a:pPr>
              <a:lnSpc>
                <a:spcPct val="100000"/>
              </a:lnSpc>
              <a:spcBef>
                <a:spcPts val="600"/>
              </a:spcBef>
            </a:pPr>
            <a:r>
              <a:rPr lang="fr-FR" sz="1400" dirty="0">
                <a:latin typeface="Poppins" panose="00000500000000000000" pitchFamily="50" charset="0"/>
                <a:cs typeface="Poppins" panose="00000500000000000000" pitchFamily="50" charset="0"/>
              </a:rPr>
              <a:t>Valider à minima lorsque toutes les questions obligatoires sont renseignées.</a:t>
            </a:r>
          </a:p>
        </p:txBody>
      </p:sp>
      <p:grpSp>
        <p:nvGrpSpPr>
          <p:cNvPr id="29" name="Group 8">
            <a:extLst>
              <a:ext uri="{FF2B5EF4-FFF2-40B4-BE49-F238E27FC236}">
                <a16:creationId xmlns:a16="http://schemas.microsoft.com/office/drawing/2014/main" id="{59C4A7A2-527A-4F4F-A128-B4D3058A8F2D}"/>
              </a:ext>
            </a:extLst>
          </p:cNvPr>
          <p:cNvGrpSpPr/>
          <p:nvPr/>
        </p:nvGrpSpPr>
        <p:grpSpPr>
          <a:xfrm>
            <a:off x="6688583" y="4105042"/>
            <a:ext cx="271549" cy="271549"/>
            <a:chOff x="0" y="0"/>
            <a:chExt cx="543097" cy="543097"/>
          </a:xfrm>
        </p:grpSpPr>
        <p:sp>
          <p:nvSpPr>
            <p:cNvPr id="30" name="Freeform 9">
              <a:extLst>
                <a:ext uri="{FF2B5EF4-FFF2-40B4-BE49-F238E27FC236}">
                  <a16:creationId xmlns:a16="http://schemas.microsoft.com/office/drawing/2014/main" id="{099028FF-AE06-4D0A-8348-DC55D2007654}"/>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p:spPr>
        </p:sp>
        <p:sp>
          <p:nvSpPr>
            <p:cNvPr id="31" name="TextBox 10">
              <a:extLst>
                <a:ext uri="{FF2B5EF4-FFF2-40B4-BE49-F238E27FC236}">
                  <a16:creationId xmlns:a16="http://schemas.microsoft.com/office/drawing/2014/main" id="{3C817430-91E3-431F-BDA8-5D62CCD7A585}"/>
                </a:ext>
              </a:extLst>
            </p:cNvPr>
            <p:cNvSpPr txBox="1"/>
            <p:nvPr/>
          </p:nvSpPr>
          <p:spPr>
            <a:xfrm>
              <a:off x="151588" y="28182"/>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1</a:t>
              </a:r>
            </a:p>
          </p:txBody>
        </p:sp>
      </p:grpSp>
      <p:grpSp>
        <p:nvGrpSpPr>
          <p:cNvPr id="32" name="Group 11">
            <a:extLst>
              <a:ext uri="{FF2B5EF4-FFF2-40B4-BE49-F238E27FC236}">
                <a16:creationId xmlns:a16="http://schemas.microsoft.com/office/drawing/2014/main" id="{ECCB8816-98BF-4C01-97DE-992EB20F42A6}"/>
              </a:ext>
            </a:extLst>
          </p:cNvPr>
          <p:cNvGrpSpPr/>
          <p:nvPr/>
        </p:nvGrpSpPr>
        <p:grpSpPr>
          <a:xfrm>
            <a:off x="10536005" y="6195069"/>
            <a:ext cx="271549" cy="271549"/>
            <a:chOff x="1236617" y="-2252514"/>
            <a:chExt cx="543097" cy="543097"/>
          </a:xfrm>
        </p:grpSpPr>
        <p:sp>
          <p:nvSpPr>
            <p:cNvPr id="43" name="Freeform 12">
              <a:extLst>
                <a:ext uri="{FF2B5EF4-FFF2-40B4-BE49-F238E27FC236}">
                  <a16:creationId xmlns:a16="http://schemas.microsoft.com/office/drawing/2014/main" id="{8BAC4D0F-FB0C-4FF6-9DB9-B00703CC7F46}"/>
                </a:ext>
              </a:extLst>
            </p:cNvPr>
            <p:cNvSpPr/>
            <p:nvPr/>
          </p:nvSpPr>
          <p:spPr>
            <a:xfrm>
              <a:off x="1236617" y="-2252514"/>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p:spPr>
        </p:sp>
        <p:sp>
          <p:nvSpPr>
            <p:cNvPr id="44" name="TextBox 13">
              <a:extLst>
                <a:ext uri="{FF2B5EF4-FFF2-40B4-BE49-F238E27FC236}">
                  <a16:creationId xmlns:a16="http://schemas.microsoft.com/office/drawing/2014/main" id="{004FB30B-DC16-4AD7-84DA-C92137A481D1}"/>
                </a:ext>
              </a:extLst>
            </p:cNvPr>
            <p:cNvSpPr txBox="1"/>
            <p:nvPr/>
          </p:nvSpPr>
          <p:spPr>
            <a:xfrm>
              <a:off x="1438687" y="-2216458"/>
              <a:ext cx="138956" cy="445379"/>
            </a:xfrm>
            <a:prstGeom prst="rect">
              <a:avLst/>
            </a:prstGeom>
          </p:spPr>
          <p:txBody>
            <a:bodyPr wrap="square" lIns="0" tIns="0" rIns="0" bIns="0" rtlCol="0" anchor="t">
              <a:spAutoFit/>
            </a:bodyPr>
            <a:lstStyle/>
            <a:p>
              <a:pPr algn="ctr">
                <a:lnSpc>
                  <a:spcPts val="1917"/>
                </a:lnSpc>
              </a:pPr>
              <a:r>
                <a:rPr lang="en-US" sz="1369" spc="-75">
                  <a:solidFill>
                    <a:srgbClr val="FFFFFF"/>
                  </a:solidFill>
                  <a:latin typeface="Studly"/>
                  <a:ea typeface="Studly"/>
                  <a:cs typeface="Studly"/>
                  <a:sym typeface="Studly"/>
                </a:rPr>
                <a:t>2</a:t>
              </a:r>
            </a:p>
          </p:txBody>
        </p:sp>
      </p:grpSp>
      <p:grpSp>
        <p:nvGrpSpPr>
          <p:cNvPr id="45" name="Group 17">
            <a:extLst>
              <a:ext uri="{FF2B5EF4-FFF2-40B4-BE49-F238E27FC236}">
                <a16:creationId xmlns:a16="http://schemas.microsoft.com/office/drawing/2014/main" id="{4E7A4494-F2D0-49F1-8B3C-4264D8C218D4}"/>
              </a:ext>
            </a:extLst>
          </p:cNvPr>
          <p:cNvGrpSpPr/>
          <p:nvPr/>
        </p:nvGrpSpPr>
        <p:grpSpPr>
          <a:xfrm>
            <a:off x="645336" y="1597446"/>
            <a:ext cx="192864" cy="192864"/>
            <a:chOff x="0" y="0"/>
            <a:chExt cx="385729" cy="385729"/>
          </a:xfrm>
        </p:grpSpPr>
        <p:sp>
          <p:nvSpPr>
            <p:cNvPr id="46" name="Freeform 18">
              <a:extLst>
                <a:ext uri="{FF2B5EF4-FFF2-40B4-BE49-F238E27FC236}">
                  <a16:creationId xmlns:a16="http://schemas.microsoft.com/office/drawing/2014/main" id="{93860516-F88D-45FB-9D04-F3B1A0122A22}"/>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7"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a:blipFill>
          </p:spPr>
        </p:sp>
        <p:sp>
          <p:nvSpPr>
            <p:cNvPr id="47" name="TextBox 19">
              <a:extLst>
                <a:ext uri="{FF2B5EF4-FFF2-40B4-BE49-F238E27FC236}">
                  <a16:creationId xmlns:a16="http://schemas.microsoft.com/office/drawing/2014/main" id="{478FF591-2EAC-40BC-9179-2FCEE4C49EB1}"/>
                </a:ext>
              </a:extLst>
            </p:cNvPr>
            <p:cNvSpPr txBox="1"/>
            <p:nvPr/>
          </p:nvSpPr>
          <p:spPr>
            <a:xfrm>
              <a:off x="107662" y="8974"/>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1</a:t>
              </a:r>
            </a:p>
          </p:txBody>
        </p:sp>
      </p:grpSp>
      <p:grpSp>
        <p:nvGrpSpPr>
          <p:cNvPr id="48" name="Group 20">
            <a:extLst>
              <a:ext uri="{FF2B5EF4-FFF2-40B4-BE49-F238E27FC236}">
                <a16:creationId xmlns:a16="http://schemas.microsoft.com/office/drawing/2014/main" id="{32998835-A410-4A97-9DDD-E2B9AE86BDBD}"/>
              </a:ext>
            </a:extLst>
          </p:cNvPr>
          <p:cNvGrpSpPr/>
          <p:nvPr/>
        </p:nvGrpSpPr>
        <p:grpSpPr>
          <a:xfrm>
            <a:off x="645336" y="1900378"/>
            <a:ext cx="192864" cy="192864"/>
            <a:chOff x="0" y="0"/>
            <a:chExt cx="385729" cy="385729"/>
          </a:xfrm>
        </p:grpSpPr>
        <p:sp>
          <p:nvSpPr>
            <p:cNvPr id="49" name="Freeform 21">
              <a:extLst>
                <a:ext uri="{FF2B5EF4-FFF2-40B4-BE49-F238E27FC236}">
                  <a16:creationId xmlns:a16="http://schemas.microsoft.com/office/drawing/2014/main" id="{E979AFFC-2189-4568-99A6-628FC57237F3}"/>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7"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a:blipFill>
          </p:spPr>
        </p:sp>
        <p:sp>
          <p:nvSpPr>
            <p:cNvPr id="50" name="TextBox 22">
              <a:extLst>
                <a:ext uri="{FF2B5EF4-FFF2-40B4-BE49-F238E27FC236}">
                  <a16:creationId xmlns:a16="http://schemas.microsoft.com/office/drawing/2014/main" id="{912790F7-4FB8-4A47-B9B6-E07FC3DDCFA3}"/>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2</a:t>
              </a:r>
            </a:p>
          </p:txBody>
        </p:sp>
      </p:grpSp>
      <p:pic>
        <p:nvPicPr>
          <p:cNvPr id="42" name="Graphique 41" descr="Flèche : demi-tour horizontal">
            <a:hlinkClick r:id="rId10" action="ppaction://hlinksldjump"/>
            <a:extLst>
              <a:ext uri="{FF2B5EF4-FFF2-40B4-BE49-F238E27FC236}">
                <a16:creationId xmlns:a16="http://schemas.microsoft.com/office/drawing/2014/main" id="{369802E3-1708-4F20-BA66-5F5B55E5BE6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46509" y="65225"/>
            <a:ext cx="451617" cy="451617"/>
          </a:xfrm>
          <a:prstGeom prst="rect">
            <a:avLst/>
          </a:prstGeom>
        </p:spPr>
      </p:pic>
    </p:spTree>
    <p:extLst>
      <p:ext uri="{BB962C8B-B14F-4D97-AF65-F5344CB8AC3E}">
        <p14:creationId xmlns:p14="http://schemas.microsoft.com/office/powerpoint/2010/main" val="250785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CB5DCF4-8227-46D6-9E3E-E161D6627F38}"/>
              </a:ext>
            </a:extLst>
          </p:cNvPr>
          <p:cNvPicPr>
            <a:picLocks noChangeAspect="1"/>
          </p:cNvPicPr>
          <p:nvPr/>
        </p:nvPicPr>
        <p:blipFill rotWithShape="1">
          <a:blip r:embed="rId2"/>
          <a:srcRect t="-1" b="22556"/>
          <a:stretch/>
        </p:blipFill>
        <p:spPr>
          <a:xfrm>
            <a:off x="730711" y="2339610"/>
            <a:ext cx="10623089" cy="3757497"/>
          </a:xfrm>
          <a:prstGeom prst="rect">
            <a:avLst/>
          </a:prstGeom>
        </p:spPr>
      </p:pic>
      <p:sp>
        <p:nvSpPr>
          <p:cNvPr id="2" name="Titre 1">
            <a:extLst>
              <a:ext uri="{FF2B5EF4-FFF2-40B4-BE49-F238E27FC236}">
                <a16:creationId xmlns:a16="http://schemas.microsoft.com/office/drawing/2014/main" id="{25643840-E0DD-4CF8-B0DF-D8033C25D9CF}"/>
              </a:ext>
            </a:extLst>
          </p:cNvPr>
          <p:cNvSpPr>
            <a:spLocks noGrp="1"/>
          </p:cNvSpPr>
          <p:nvPr>
            <p:ph type="title"/>
          </p:nvPr>
        </p:nvSpPr>
        <p:spPr>
          <a:xfrm>
            <a:off x="838200" y="341679"/>
            <a:ext cx="8540065" cy="368292"/>
          </a:xfrm>
        </p:spPr>
        <p:txBody>
          <a:bodyPr/>
          <a:lstStyle/>
          <a:p>
            <a:r>
              <a:rPr lang="fr-FR" dirty="0"/>
              <a:t>Mes Risques professionnels</a:t>
            </a:r>
          </a:p>
        </p:txBody>
      </p:sp>
      <p:sp>
        <p:nvSpPr>
          <p:cNvPr id="4" name="Sous-titre 3">
            <a:extLst>
              <a:ext uri="{FF2B5EF4-FFF2-40B4-BE49-F238E27FC236}">
                <a16:creationId xmlns:a16="http://schemas.microsoft.com/office/drawing/2014/main" id="{A0CB4179-DA7B-444D-B511-AEB36F996439}"/>
              </a:ext>
            </a:extLst>
          </p:cNvPr>
          <p:cNvSpPr>
            <a:spLocks noGrp="1"/>
          </p:cNvSpPr>
          <p:nvPr>
            <p:ph type="subTitle" idx="14"/>
          </p:nvPr>
        </p:nvSpPr>
        <p:spPr/>
        <p:txBody>
          <a:bodyPr>
            <a:normAutofit/>
          </a:bodyPr>
          <a:lstStyle/>
          <a:p>
            <a:endParaRPr lang="fr-FR" dirty="0"/>
          </a:p>
        </p:txBody>
      </p:sp>
      <p:sp>
        <p:nvSpPr>
          <p:cNvPr id="27" name="TextBox 13">
            <a:extLst>
              <a:ext uri="{FF2B5EF4-FFF2-40B4-BE49-F238E27FC236}">
                <a16:creationId xmlns:a16="http://schemas.microsoft.com/office/drawing/2014/main" id="{2ED71AAA-B1E7-4D7E-BD34-35FBAFEEEF47}"/>
              </a:ext>
            </a:extLst>
          </p:cNvPr>
          <p:cNvSpPr txBox="1"/>
          <p:nvPr/>
        </p:nvSpPr>
        <p:spPr>
          <a:xfrm>
            <a:off x="7518400" y="6317820"/>
            <a:ext cx="3938550" cy="390492"/>
          </a:xfrm>
          <a:prstGeom prst="rect">
            <a:avLst/>
          </a:prstGeom>
        </p:spPr>
        <p:txBody>
          <a:bodyPr wrap="square" lIns="0" tIns="0" rIns="0" bIns="0" rtlCol="0" anchor="t">
            <a:spAutoFit/>
          </a:bodyPr>
          <a:lstStyle/>
          <a:p>
            <a:pPr>
              <a:lnSpc>
                <a:spcPts val="1493"/>
              </a:lnSpc>
            </a:pPr>
            <a:r>
              <a:rPr lang="fr-FR" sz="1400" dirty="0">
                <a:solidFill>
                  <a:srgbClr val="E39E21"/>
                </a:solidFill>
                <a:latin typeface="Poppins"/>
                <a:ea typeface="Poppins"/>
                <a:cs typeface="Poppins"/>
                <a:sym typeface="Poppins"/>
              </a:rPr>
              <a:t>Apparait lors du passage de la souris sur une question ou en cliquant sur </a:t>
            </a:r>
          </a:p>
        </p:txBody>
      </p:sp>
      <p:pic>
        <p:nvPicPr>
          <p:cNvPr id="34" name="Graphique 33" descr="Ligne fléchée : courbe dans le sens des aiguilles d’une montre">
            <a:extLst>
              <a:ext uri="{FF2B5EF4-FFF2-40B4-BE49-F238E27FC236}">
                <a16:creationId xmlns:a16="http://schemas.microsoft.com/office/drawing/2014/main" id="{0BB875F7-0D64-4F7F-9424-059BEF083D6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8497295" flipV="1">
            <a:off x="10805687" y="5052583"/>
            <a:ext cx="1096224" cy="1007145"/>
          </a:xfrm>
          <a:prstGeom prst="rect">
            <a:avLst/>
          </a:prstGeom>
        </p:spPr>
      </p:pic>
      <p:sp>
        <p:nvSpPr>
          <p:cNvPr id="36" name="TextBox 11">
            <a:extLst>
              <a:ext uri="{FF2B5EF4-FFF2-40B4-BE49-F238E27FC236}">
                <a16:creationId xmlns:a16="http://schemas.microsoft.com/office/drawing/2014/main" id="{D4447625-0729-4349-9B80-52D4E444FAAB}"/>
              </a:ext>
            </a:extLst>
          </p:cNvPr>
          <p:cNvSpPr txBox="1"/>
          <p:nvPr/>
        </p:nvSpPr>
        <p:spPr>
          <a:xfrm>
            <a:off x="6096000" y="2715083"/>
            <a:ext cx="2265420" cy="390492"/>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Conseils de prévention en lien avec la situation</a:t>
            </a:r>
            <a:endParaRPr lang="fr-FR" sz="1400" b="1" dirty="0">
              <a:solidFill>
                <a:srgbClr val="E39E21"/>
              </a:solidFill>
              <a:latin typeface="Poppins"/>
              <a:ea typeface="Poppins"/>
              <a:cs typeface="Poppins"/>
              <a:sym typeface="Poppins"/>
            </a:endParaRPr>
          </a:p>
        </p:txBody>
      </p:sp>
      <p:pic>
        <p:nvPicPr>
          <p:cNvPr id="38" name="Graphique 37" descr="Ligne fléchée : courbe dans le sens des aiguilles d’une montre">
            <a:extLst>
              <a:ext uri="{FF2B5EF4-FFF2-40B4-BE49-F238E27FC236}">
                <a16:creationId xmlns:a16="http://schemas.microsoft.com/office/drawing/2014/main" id="{1DF96B6F-8383-432E-AD5F-AD3DD179A5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9542571">
            <a:off x="8494702" y="2642605"/>
            <a:ext cx="914400" cy="914400"/>
          </a:xfrm>
          <a:prstGeom prst="rect">
            <a:avLst/>
          </a:prstGeom>
        </p:spPr>
      </p:pic>
      <p:sp>
        <p:nvSpPr>
          <p:cNvPr id="26" name="Espace réservé du numéro de diapositive 2">
            <a:extLst>
              <a:ext uri="{FF2B5EF4-FFF2-40B4-BE49-F238E27FC236}">
                <a16:creationId xmlns:a16="http://schemas.microsoft.com/office/drawing/2014/main" id="{01C7331C-DFA8-4501-A9D1-A10251C35DF7}"/>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6</a:t>
            </a:fld>
            <a:endParaRPr lang="fr-FR" dirty="0">
              <a:solidFill>
                <a:srgbClr val="A9E0F6"/>
              </a:solidFill>
              <a:latin typeface="Poppins" panose="00000500000000000000" pitchFamily="2" charset="0"/>
              <a:cs typeface="Poppins" panose="00000500000000000000" pitchFamily="2" charset="0"/>
            </a:endParaRPr>
          </a:p>
        </p:txBody>
      </p:sp>
      <p:pic>
        <p:nvPicPr>
          <p:cNvPr id="5" name="Image 4">
            <a:extLst>
              <a:ext uri="{FF2B5EF4-FFF2-40B4-BE49-F238E27FC236}">
                <a16:creationId xmlns:a16="http://schemas.microsoft.com/office/drawing/2014/main" id="{28CF387D-0CC5-4D4A-A851-0B31CA86E27F}"/>
              </a:ext>
            </a:extLst>
          </p:cNvPr>
          <p:cNvPicPr>
            <a:picLocks noChangeAspect="1"/>
          </p:cNvPicPr>
          <p:nvPr/>
        </p:nvPicPr>
        <p:blipFill>
          <a:blip r:embed="rId5"/>
          <a:stretch>
            <a:fillRect/>
          </a:stretch>
        </p:blipFill>
        <p:spPr>
          <a:xfrm>
            <a:off x="10411449" y="6470187"/>
            <a:ext cx="200025" cy="238125"/>
          </a:xfrm>
          <a:prstGeom prst="rect">
            <a:avLst/>
          </a:prstGeom>
        </p:spPr>
      </p:pic>
      <p:sp>
        <p:nvSpPr>
          <p:cNvPr id="23" name="Rectangle 22">
            <a:extLst>
              <a:ext uri="{FF2B5EF4-FFF2-40B4-BE49-F238E27FC236}">
                <a16:creationId xmlns:a16="http://schemas.microsoft.com/office/drawing/2014/main" id="{88D5F819-57A7-4F5C-B61F-326FD737C924}"/>
              </a:ext>
            </a:extLst>
          </p:cNvPr>
          <p:cNvSpPr/>
          <p:nvPr/>
        </p:nvSpPr>
        <p:spPr>
          <a:xfrm>
            <a:off x="831791" y="1504658"/>
            <a:ext cx="10420927" cy="738664"/>
          </a:xfrm>
          <a:prstGeom prst="rect">
            <a:avLst/>
          </a:prstGeom>
        </p:spPr>
        <p:txBody>
          <a:bodyPr wrap="square">
            <a:spAutoFit/>
          </a:bodyPr>
          <a:lstStyle/>
          <a:p>
            <a:pPr marL="285750" indent="-285750">
              <a:buFont typeface="Arial" panose="020B0604020202020204" pitchFamily="34" charset="0"/>
              <a:buChar char="•"/>
            </a:pPr>
            <a:r>
              <a:rPr lang="fr-FR" sz="1400" dirty="0">
                <a:solidFill>
                  <a:srgbClr val="08486E"/>
                </a:solidFill>
              </a:rPr>
              <a:t>Cette thématique est facultative mais permet de remplir automatiquement l’unité commune de MDU et de transmettre automatiquement les données à votre SPST. Il pourra ainsi les analyser et vous proposer des actions ciblées.</a:t>
            </a:r>
          </a:p>
        </p:txBody>
      </p:sp>
      <p:pic>
        <p:nvPicPr>
          <p:cNvPr id="12" name="Graphique 11" descr="Flèche : demi-tour horizontal">
            <a:hlinkClick r:id="rId6" action="ppaction://hlinksldjump"/>
            <a:extLst>
              <a:ext uri="{FF2B5EF4-FFF2-40B4-BE49-F238E27FC236}">
                <a16:creationId xmlns:a16="http://schemas.microsoft.com/office/drawing/2014/main" id="{593FB60A-521B-416D-AFA4-DB2E4C7D837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6509" y="65225"/>
            <a:ext cx="451617" cy="451617"/>
          </a:xfrm>
          <a:prstGeom prst="rect">
            <a:avLst/>
          </a:prstGeom>
        </p:spPr>
      </p:pic>
    </p:spTree>
    <p:extLst>
      <p:ext uri="{BB962C8B-B14F-4D97-AF65-F5344CB8AC3E}">
        <p14:creationId xmlns:p14="http://schemas.microsoft.com/office/powerpoint/2010/main" val="2607557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4647377C-BD8D-4C5B-8FD0-15569B699161}"/>
              </a:ext>
            </a:extLst>
          </p:cNvPr>
          <p:cNvPicPr>
            <a:picLocks noChangeAspect="1"/>
          </p:cNvPicPr>
          <p:nvPr/>
        </p:nvPicPr>
        <p:blipFill>
          <a:blip r:embed="rId2"/>
          <a:stretch>
            <a:fillRect/>
          </a:stretch>
        </p:blipFill>
        <p:spPr>
          <a:xfrm>
            <a:off x="1197560" y="1792403"/>
            <a:ext cx="9400274" cy="4027286"/>
          </a:xfrm>
          <a:prstGeom prst="rect">
            <a:avLst/>
          </a:prstGeom>
        </p:spPr>
      </p:pic>
      <p:sp>
        <p:nvSpPr>
          <p:cNvPr id="3" name="Espace réservé du numéro de diapositive 2">
            <a:extLst>
              <a:ext uri="{FF2B5EF4-FFF2-40B4-BE49-F238E27FC236}">
                <a16:creationId xmlns:a16="http://schemas.microsoft.com/office/drawing/2014/main" id="{A9C6E7EE-D325-36FF-8074-C2161261F7D4}"/>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7</a:t>
            </a:fld>
            <a:endParaRPr lang="fr-FR" dirty="0">
              <a:solidFill>
                <a:srgbClr val="A9E0F6"/>
              </a:solidFill>
              <a:latin typeface="Poppins" panose="00000500000000000000" pitchFamily="2" charset="0"/>
              <a:cs typeface="Poppins" panose="00000500000000000000" pitchFamily="2" charset="0"/>
            </a:endParaRPr>
          </a:p>
        </p:txBody>
      </p:sp>
      <p:sp>
        <p:nvSpPr>
          <p:cNvPr id="5" name="Titre 4">
            <a:extLst>
              <a:ext uri="{FF2B5EF4-FFF2-40B4-BE49-F238E27FC236}">
                <a16:creationId xmlns:a16="http://schemas.microsoft.com/office/drawing/2014/main" id="{FCFB1738-5201-4E6F-BE02-73EA58E2AD29}"/>
              </a:ext>
            </a:extLst>
          </p:cNvPr>
          <p:cNvSpPr>
            <a:spLocks noGrp="1"/>
          </p:cNvSpPr>
          <p:nvPr>
            <p:ph type="title"/>
          </p:nvPr>
        </p:nvSpPr>
        <p:spPr/>
        <p:txBody>
          <a:bodyPr/>
          <a:lstStyle/>
          <a:p>
            <a:r>
              <a:rPr lang="fr-FR" dirty="0"/>
              <a:t>Page d’accueil de MDU</a:t>
            </a:r>
            <a:br>
              <a:rPr lang="fr-FR" dirty="0"/>
            </a:br>
            <a:endParaRPr lang="fr-FR" dirty="0"/>
          </a:p>
        </p:txBody>
      </p:sp>
      <p:sp>
        <p:nvSpPr>
          <p:cNvPr id="6" name="Sous-titre 5">
            <a:extLst>
              <a:ext uri="{FF2B5EF4-FFF2-40B4-BE49-F238E27FC236}">
                <a16:creationId xmlns:a16="http://schemas.microsoft.com/office/drawing/2014/main" id="{F421D62D-7D78-4D88-B25A-A3C7D14AFF4D}"/>
              </a:ext>
            </a:extLst>
          </p:cNvPr>
          <p:cNvSpPr>
            <a:spLocks noGrp="1"/>
          </p:cNvSpPr>
          <p:nvPr>
            <p:ph type="subTitle" idx="14"/>
          </p:nvPr>
        </p:nvSpPr>
        <p:spPr/>
        <p:txBody>
          <a:bodyPr/>
          <a:lstStyle/>
          <a:p>
            <a:endParaRPr lang="fr-FR"/>
          </a:p>
        </p:txBody>
      </p:sp>
      <p:sp>
        <p:nvSpPr>
          <p:cNvPr id="8" name="Titre 3">
            <a:extLst>
              <a:ext uri="{FF2B5EF4-FFF2-40B4-BE49-F238E27FC236}">
                <a16:creationId xmlns:a16="http://schemas.microsoft.com/office/drawing/2014/main" id="{CAA08C99-0DFD-4C29-A8FA-67600A4CD199}"/>
              </a:ext>
            </a:extLst>
          </p:cNvPr>
          <p:cNvSpPr txBox="1">
            <a:spLocks/>
          </p:cNvSpPr>
          <p:nvPr/>
        </p:nvSpPr>
        <p:spPr>
          <a:xfrm>
            <a:off x="838198" y="341677"/>
            <a:ext cx="10063581" cy="5903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000" kern="1200" cap="all" baseline="0">
                <a:solidFill>
                  <a:srgbClr val="09486D"/>
                </a:solidFill>
                <a:latin typeface="Poppins Medium" panose="00000600000000000000" pitchFamily="2" charset="0"/>
                <a:ea typeface="+mj-ea"/>
                <a:cs typeface="Poppins Medium" panose="00000600000000000000" pitchFamily="2" charset="0"/>
              </a:defRPr>
            </a:lvl1pPr>
          </a:lstStyle>
          <a:p>
            <a:endParaRPr lang="fr-FR" sz="4000" dirty="0"/>
          </a:p>
        </p:txBody>
      </p:sp>
      <p:sp>
        <p:nvSpPr>
          <p:cNvPr id="21" name="TextBox 15">
            <a:extLst>
              <a:ext uri="{FF2B5EF4-FFF2-40B4-BE49-F238E27FC236}">
                <a16:creationId xmlns:a16="http://schemas.microsoft.com/office/drawing/2014/main" id="{F22A076D-A8A4-49B1-89E6-9A0602EDF485}"/>
              </a:ext>
            </a:extLst>
          </p:cNvPr>
          <p:cNvSpPr txBox="1"/>
          <p:nvPr/>
        </p:nvSpPr>
        <p:spPr>
          <a:xfrm>
            <a:off x="10652646" y="2789103"/>
            <a:ext cx="1534385" cy="738664"/>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dirty="0">
                <a:solidFill>
                  <a:srgbClr val="E39E21"/>
                </a:solidFill>
                <a:sym typeface="Poppins"/>
              </a:rPr>
              <a:t>Tutos et veille règlementaire DUERP</a:t>
            </a:r>
            <a:endParaRPr lang="en-US" sz="1400" dirty="0">
              <a:solidFill>
                <a:srgbClr val="E39E21"/>
              </a:solidFill>
              <a:sym typeface="Poppins"/>
            </a:endParaRPr>
          </a:p>
        </p:txBody>
      </p:sp>
      <p:pic>
        <p:nvPicPr>
          <p:cNvPr id="22" name="Graphique 21" descr="Ligne fléchée : incurvée dans le sens inverse des aiguilles d’une montre">
            <a:extLst>
              <a:ext uri="{FF2B5EF4-FFF2-40B4-BE49-F238E27FC236}">
                <a16:creationId xmlns:a16="http://schemas.microsoft.com/office/drawing/2014/main" id="{B5B799CC-8767-41E6-8A31-BCC9D17B61B4}"/>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8247018" flipH="1" flipV="1">
            <a:off x="10505168" y="1829975"/>
            <a:ext cx="1012901" cy="1044665"/>
          </a:xfrm>
          <a:prstGeom prst="rect">
            <a:avLst/>
          </a:prstGeom>
        </p:spPr>
      </p:pic>
      <p:pic>
        <p:nvPicPr>
          <p:cNvPr id="23" name="Graphique 22" descr="Ligne fléchée : courbe dans le sens des aiguilles d’une montre">
            <a:extLst>
              <a:ext uri="{FF2B5EF4-FFF2-40B4-BE49-F238E27FC236}">
                <a16:creationId xmlns:a16="http://schemas.microsoft.com/office/drawing/2014/main" id="{B91939A7-F893-4F3D-B66F-18EA82D9535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4587661" flipV="1">
            <a:off x="9206608" y="1686293"/>
            <a:ext cx="990089" cy="1050556"/>
          </a:xfrm>
          <a:prstGeom prst="rect">
            <a:avLst/>
          </a:prstGeom>
        </p:spPr>
      </p:pic>
      <p:sp>
        <p:nvSpPr>
          <p:cNvPr id="24" name="TextBox 15">
            <a:extLst>
              <a:ext uri="{FF2B5EF4-FFF2-40B4-BE49-F238E27FC236}">
                <a16:creationId xmlns:a16="http://schemas.microsoft.com/office/drawing/2014/main" id="{9A19AC11-3516-4742-9603-037F95D8C56B}"/>
              </a:ext>
            </a:extLst>
          </p:cNvPr>
          <p:cNvSpPr txBox="1"/>
          <p:nvPr/>
        </p:nvSpPr>
        <p:spPr>
          <a:xfrm>
            <a:off x="7519499" y="1599668"/>
            <a:ext cx="2332324" cy="523220"/>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dirty="0">
                <a:solidFill>
                  <a:srgbClr val="E39E21"/>
                </a:solidFill>
                <a:sym typeface="Poppins"/>
              </a:rPr>
              <a:t>Menu, y compris gestion des autres accès</a:t>
            </a:r>
            <a:endParaRPr lang="en-US" sz="1400" dirty="0">
              <a:solidFill>
                <a:srgbClr val="E39E21"/>
              </a:solidFill>
              <a:sym typeface="Poppins"/>
            </a:endParaRPr>
          </a:p>
        </p:txBody>
      </p:sp>
      <p:pic>
        <p:nvPicPr>
          <p:cNvPr id="32" name="Graphique 31" descr="Ligne fléchée : incurvée dans le sens inverse des aiguilles d’une montre">
            <a:extLst>
              <a:ext uri="{FF2B5EF4-FFF2-40B4-BE49-F238E27FC236}">
                <a16:creationId xmlns:a16="http://schemas.microsoft.com/office/drawing/2014/main" id="{107CC321-7452-4777-854B-23A45E4C21BC}"/>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5667125">
            <a:off x="2742124" y="4142624"/>
            <a:ext cx="974943" cy="974943"/>
          </a:xfrm>
          <a:prstGeom prst="rect">
            <a:avLst/>
          </a:prstGeom>
        </p:spPr>
      </p:pic>
      <p:sp>
        <p:nvSpPr>
          <p:cNvPr id="33" name="TextBox 15">
            <a:extLst>
              <a:ext uri="{FF2B5EF4-FFF2-40B4-BE49-F238E27FC236}">
                <a16:creationId xmlns:a16="http://schemas.microsoft.com/office/drawing/2014/main" id="{7642D29A-3296-4E3B-A51A-BA241FAE847F}"/>
              </a:ext>
            </a:extLst>
          </p:cNvPr>
          <p:cNvSpPr txBox="1"/>
          <p:nvPr/>
        </p:nvSpPr>
        <p:spPr>
          <a:xfrm>
            <a:off x="1546287" y="4935330"/>
            <a:ext cx="1619933" cy="523220"/>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dirty="0">
                <a:solidFill>
                  <a:srgbClr val="E39E21"/>
                </a:solidFill>
                <a:sym typeface="Poppins"/>
              </a:rPr>
              <a:t>Présente par défaut</a:t>
            </a:r>
          </a:p>
        </p:txBody>
      </p:sp>
      <p:pic>
        <p:nvPicPr>
          <p:cNvPr id="34" name="Graphique 33" descr="Ligne fléchée : courbe dans le sens des aiguilles d’une montre">
            <a:extLst>
              <a:ext uri="{FF2B5EF4-FFF2-40B4-BE49-F238E27FC236}">
                <a16:creationId xmlns:a16="http://schemas.microsoft.com/office/drawing/2014/main" id="{63DA4217-6949-4945-98E0-7923B6D4861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799867" flipH="1">
            <a:off x="8054447" y="5524386"/>
            <a:ext cx="956948" cy="1137697"/>
          </a:xfrm>
          <a:prstGeom prst="rect">
            <a:avLst/>
          </a:prstGeom>
        </p:spPr>
      </p:pic>
      <p:sp>
        <p:nvSpPr>
          <p:cNvPr id="35" name="TextBox 15">
            <a:extLst>
              <a:ext uri="{FF2B5EF4-FFF2-40B4-BE49-F238E27FC236}">
                <a16:creationId xmlns:a16="http://schemas.microsoft.com/office/drawing/2014/main" id="{846C7A00-5DC2-40CA-8C75-64619A45BCCD}"/>
              </a:ext>
            </a:extLst>
          </p:cNvPr>
          <p:cNvSpPr txBox="1"/>
          <p:nvPr/>
        </p:nvSpPr>
        <p:spPr>
          <a:xfrm>
            <a:off x="5400282" y="5905795"/>
            <a:ext cx="2654483" cy="738664"/>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dirty="0">
                <a:solidFill>
                  <a:srgbClr val="E39E21"/>
                </a:solidFill>
                <a:sym typeface="Poppins"/>
              </a:rPr>
              <a:t>Accessibles après avoir démarré l’évaluation des risques</a:t>
            </a:r>
            <a:endParaRPr lang="en-US" sz="1400" dirty="0">
              <a:solidFill>
                <a:srgbClr val="E39E21"/>
              </a:solidFill>
              <a:sym typeface="Poppins"/>
            </a:endParaRPr>
          </a:p>
        </p:txBody>
      </p:sp>
      <p:pic>
        <p:nvPicPr>
          <p:cNvPr id="36" name="Graphique 35" descr="Ligne fléchée : courbe dans le sens des aiguilles d’une montre">
            <a:extLst>
              <a:ext uri="{FF2B5EF4-FFF2-40B4-BE49-F238E27FC236}">
                <a16:creationId xmlns:a16="http://schemas.microsoft.com/office/drawing/2014/main" id="{712F1AA7-656E-4B31-BE13-2DF115B0AA66}"/>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9855487">
            <a:off x="4414841" y="5475003"/>
            <a:ext cx="1064062" cy="1064062"/>
          </a:xfrm>
          <a:prstGeom prst="rect">
            <a:avLst/>
          </a:prstGeom>
        </p:spPr>
      </p:pic>
      <p:pic>
        <p:nvPicPr>
          <p:cNvPr id="37" name="Graphique 36" descr="Ligne fléchée : courbe dans le sens des aiguilles d’une montre">
            <a:extLst>
              <a:ext uri="{FF2B5EF4-FFF2-40B4-BE49-F238E27FC236}">
                <a16:creationId xmlns:a16="http://schemas.microsoft.com/office/drawing/2014/main" id="{7242AE1F-8B8A-4F45-8D45-D47E1EA12DA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8267443">
            <a:off x="5122090" y="1379725"/>
            <a:ext cx="996710" cy="996710"/>
          </a:xfrm>
          <a:prstGeom prst="rect">
            <a:avLst/>
          </a:prstGeom>
        </p:spPr>
      </p:pic>
      <p:sp>
        <p:nvSpPr>
          <p:cNvPr id="38" name="TextBox 15">
            <a:extLst>
              <a:ext uri="{FF2B5EF4-FFF2-40B4-BE49-F238E27FC236}">
                <a16:creationId xmlns:a16="http://schemas.microsoft.com/office/drawing/2014/main" id="{9BE0403F-E4BB-4269-BAAD-15CD0DE6E0A2}"/>
              </a:ext>
            </a:extLst>
          </p:cNvPr>
          <p:cNvSpPr txBox="1"/>
          <p:nvPr/>
        </p:nvSpPr>
        <p:spPr>
          <a:xfrm>
            <a:off x="3444429" y="1400328"/>
            <a:ext cx="2039660" cy="523220"/>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dirty="0">
                <a:solidFill>
                  <a:srgbClr val="E39E21"/>
                </a:solidFill>
                <a:sym typeface="Poppins"/>
              </a:rPr>
              <a:t>Nom de </a:t>
            </a:r>
          </a:p>
          <a:p>
            <a:r>
              <a:rPr lang="fr-FR" sz="1400" dirty="0">
                <a:solidFill>
                  <a:srgbClr val="E39E21"/>
                </a:solidFill>
                <a:sym typeface="Poppins"/>
              </a:rPr>
              <a:t>l’entreprise</a:t>
            </a:r>
            <a:endParaRPr lang="en-US" sz="1400" dirty="0">
              <a:solidFill>
                <a:srgbClr val="E39E21"/>
              </a:solidFill>
              <a:sym typeface="Poppins"/>
            </a:endParaRPr>
          </a:p>
        </p:txBody>
      </p:sp>
      <p:pic>
        <p:nvPicPr>
          <p:cNvPr id="18" name="Graphique 17" descr="Clap">
            <a:hlinkClick r:id="rId7"/>
            <a:extLst>
              <a:ext uri="{FF2B5EF4-FFF2-40B4-BE49-F238E27FC236}">
                <a16:creationId xmlns:a16="http://schemas.microsoft.com/office/drawing/2014/main" id="{204A1D5C-D01C-4305-8BA5-B8114F81D0B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674315" y="272350"/>
            <a:ext cx="389593" cy="389593"/>
          </a:xfrm>
          <a:prstGeom prst="rect">
            <a:avLst/>
          </a:prstGeom>
        </p:spPr>
      </p:pic>
      <p:sp>
        <p:nvSpPr>
          <p:cNvPr id="19" name="ZoneTexte 18">
            <a:extLst>
              <a:ext uri="{FF2B5EF4-FFF2-40B4-BE49-F238E27FC236}">
                <a16:creationId xmlns:a16="http://schemas.microsoft.com/office/drawing/2014/main" id="{4B0B0FA2-FEF0-4556-9EBB-69674842ADFA}"/>
              </a:ext>
            </a:extLst>
          </p:cNvPr>
          <p:cNvSpPr txBox="1"/>
          <p:nvPr/>
        </p:nvSpPr>
        <p:spPr>
          <a:xfrm>
            <a:off x="10378367" y="370343"/>
            <a:ext cx="1265704" cy="507831"/>
          </a:xfrm>
          <a:prstGeom prst="rect">
            <a:avLst/>
          </a:prstGeom>
          <a:noFill/>
        </p:spPr>
        <p:txBody>
          <a:bodyPr wrap="square" rtlCol="0">
            <a:spAutoFit/>
          </a:bodyPr>
          <a:lstStyle/>
          <a:p>
            <a:pPr algn="ctr"/>
            <a:r>
              <a:rPr lang="fr-FR" sz="900" dirty="0">
                <a:solidFill>
                  <a:srgbClr val="E39E21"/>
                </a:solidFill>
                <a:latin typeface="Poppins Light" panose="00000400000000000000" pitchFamily="2" charset="0"/>
                <a:cs typeface="Poppins Light" panose="00000400000000000000" pitchFamily="2" charset="0"/>
              </a:rPr>
              <a:t>Cliquer ici pour accéder aux tutos vidéos</a:t>
            </a:r>
          </a:p>
        </p:txBody>
      </p:sp>
      <p:pic>
        <p:nvPicPr>
          <p:cNvPr id="20" name="Graphique 19" descr="Ligne fléchée : courbe dans le sens des aiguilles d’une montre">
            <a:extLst>
              <a:ext uri="{FF2B5EF4-FFF2-40B4-BE49-F238E27FC236}">
                <a16:creationId xmlns:a16="http://schemas.microsoft.com/office/drawing/2014/main" id="{BD17F95D-4B07-4590-8FFB-48BF6B167812}"/>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7581742">
            <a:off x="11101152" y="-8509"/>
            <a:ext cx="584794" cy="584794"/>
          </a:xfrm>
          <a:prstGeom prst="rect">
            <a:avLst/>
          </a:prstGeom>
        </p:spPr>
      </p:pic>
      <p:pic>
        <p:nvPicPr>
          <p:cNvPr id="25" name="Graphique 24" descr="Flèche : demi-tour horizontal">
            <a:hlinkClick r:id="rId10" action="ppaction://hlinksldjump"/>
            <a:extLst>
              <a:ext uri="{FF2B5EF4-FFF2-40B4-BE49-F238E27FC236}">
                <a16:creationId xmlns:a16="http://schemas.microsoft.com/office/drawing/2014/main" id="{B45167BC-FECF-450E-A14A-B2B6060BE1E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46509" y="65225"/>
            <a:ext cx="451617" cy="451617"/>
          </a:xfrm>
          <a:prstGeom prst="rect">
            <a:avLst/>
          </a:prstGeom>
        </p:spPr>
      </p:pic>
    </p:spTree>
    <p:extLst>
      <p:ext uri="{BB962C8B-B14F-4D97-AF65-F5344CB8AC3E}">
        <p14:creationId xmlns:p14="http://schemas.microsoft.com/office/powerpoint/2010/main" val="744242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e 31">
            <a:extLst>
              <a:ext uri="{FF2B5EF4-FFF2-40B4-BE49-F238E27FC236}">
                <a16:creationId xmlns:a16="http://schemas.microsoft.com/office/drawing/2014/main" id="{E90967C5-D72E-4EF5-9177-805518BE16A5}"/>
              </a:ext>
            </a:extLst>
          </p:cNvPr>
          <p:cNvGrpSpPr/>
          <p:nvPr/>
        </p:nvGrpSpPr>
        <p:grpSpPr>
          <a:xfrm>
            <a:off x="1734587" y="3578971"/>
            <a:ext cx="7083778" cy="1159232"/>
            <a:chOff x="1870362" y="3605323"/>
            <a:chExt cx="7083778" cy="1159232"/>
          </a:xfrm>
        </p:grpSpPr>
        <p:pic>
          <p:nvPicPr>
            <p:cNvPr id="34" name="Image 33">
              <a:extLst>
                <a:ext uri="{FF2B5EF4-FFF2-40B4-BE49-F238E27FC236}">
                  <a16:creationId xmlns:a16="http://schemas.microsoft.com/office/drawing/2014/main" id="{47D7C5A9-4651-43E9-9A74-DC60F3CF3D3F}"/>
                </a:ext>
              </a:extLst>
            </p:cNvPr>
            <p:cNvPicPr>
              <a:picLocks noChangeAspect="1"/>
            </p:cNvPicPr>
            <p:nvPr/>
          </p:nvPicPr>
          <p:blipFill>
            <a:blip r:embed="rId2"/>
            <a:stretch>
              <a:fillRect/>
            </a:stretch>
          </p:blipFill>
          <p:spPr>
            <a:xfrm>
              <a:off x="1870362" y="3605323"/>
              <a:ext cx="7083778" cy="1159232"/>
            </a:xfrm>
            <a:prstGeom prst="rect">
              <a:avLst/>
            </a:prstGeom>
          </p:spPr>
        </p:pic>
        <p:pic>
          <p:nvPicPr>
            <p:cNvPr id="36" name="Image 35">
              <a:extLst>
                <a:ext uri="{FF2B5EF4-FFF2-40B4-BE49-F238E27FC236}">
                  <a16:creationId xmlns:a16="http://schemas.microsoft.com/office/drawing/2014/main" id="{A5E2F142-70CE-4EAA-AB8B-9F60BBCF7551}"/>
                </a:ext>
              </a:extLst>
            </p:cNvPr>
            <p:cNvPicPr>
              <a:picLocks noChangeAspect="1"/>
            </p:cNvPicPr>
            <p:nvPr/>
          </p:nvPicPr>
          <p:blipFill rotWithShape="1">
            <a:blip r:embed="rId3"/>
            <a:srcRect r="45291"/>
            <a:stretch/>
          </p:blipFill>
          <p:spPr>
            <a:xfrm>
              <a:off x="3004415" y="3850035"/>
              <a:ext cx="2359314" cy="271655"/>
            </a:xfrm>
            <a:prstGeom prst="rect">
              <a:avLst/>
            </a:prstGeom>
          </p:spPr>
        </p:pic>
      </p:grpSp>
      <p:sp>
        <p:nvSpPr>
          <p:cNvPr id="3" name="Espace réservé du numéro de diapositive 2">
            <a:extLst>
              <a:ext uri="{FF2B5EF4-FFF2-40B4-BE49-F238E27FC236}">
                <a16:creationId xmlns:a16="http://schemas.microsoft.com/office/drawing/2014/main" id="{A9C6E7EE-D325-36FF-8074-C2161261F7D4}"/>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8</a:t>
            </a:fld>
            <a:endParaRPr lang="fr-FR" dirty="0">
              <a:solidFill>
                <a:srgbClr val="A9E0F6"/>
              </a:solidFill>
              <a:latin typeface="Poppins" panose="00000500000000000000" pitchFamily="2" charset="0"/>
              <a:cs typeface="Poppins" panose="00000500000000000000" pitchFamily="2" charset="0"/>
            </a:endParaRPr>
          </a:p>
        </p:txBody>
      </p:sp>
      <p:sp>
        <p:nvSpPr>
          <p:cNvPr id="4" name="Titre 3">
            <a:extLst>
              <a:ext uri="{FF2B5EF4-FFF2-40B4-BE49-F238E27FC236}">
                <a16:creationId xmlns:a16="http://schemas.microsoft.com/office/drawing/2014/main" id="{1743734D-440D-4088-8F00-87164DD58033}"/>
              </a:ext>
            </a:extLst>
          </p:cNvPr>
          <p:cNvSpPr>
            <a:spLocks noGrp="1"/>
          </p:cNvSpPr>
          <p:nvPr>
            <p:ph type="title"/>
          </p:nvPr>
        </p:nvSpPr>
        <p:spPr/>
        <p:txBody>
          <a:bodyPr/>
          <a:lstStyle/>
          <a:p>
            <a:r>
              <a:rPr lang="fr-FR" dirty="0"/>
              <a:t>Gérer les administrateurs</a:t>
            </a:r>
            <a:br>
              <a:rPr lang="fr-FR" dirty="0"/>
            </a:br>
            <a:endParaRPr lang="fr-FR" dirty="0"/>
          </a:p>
        </p:txBody>
      </p:sp>
      <p:sp>
        <p:nvSpPr>
          <p:cNvPr id="8" name="Titre 3">
            <a:extLst>
              <a:ext uri="{FF2B5EF4-FFF2-40B4-BE49-F238E27FC236}">
                <a16:creationId xmlns:a16="http://schemas.microsoft.com/office/drawing/2014/main" id="{CAA08C99-0DFD-4C29-A8FA-67600A4CD199}"/>
              </a:ext>
            </a:extLst>
          </p:cNvPr>
          <p:cNvSpPr txBox="1">
            <a:spLocks/>
          </p:cNvSpPr>
          <p:nvPr/>
        </p:nvSpPr>
        <p:spPr>
          <a:xfrm>
            <a:off x="838198" y="341677"/>
            <a:ext cx="10063581" cy="5903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000" kern="1200" cap="all" baseline="0">
                <a:solidFill>
                  <a:srgbClr val="09486D"/>
                </a:solidFill>
                <a:latin typeface="Poppins Medium" panose="00000600000000000000" pitchFamily="2" charset="0"/>
                <a:ea typeface="+mj-ea"/>
                <a:cs typeface="Poppins Medium" panose="00000600000000000000" pitchFamily="2" charset="0"/>
              </a:defRPr>
            </a:lvl1pPr>
          </a:lstStyle>
          <a:p>
            <a:endParaRPr lang="fr-FR" sz="4000" dirty="0"/>
          </a:p>
        </p:txBody>
      </p:sp>
      <p:grpSp>
        <p:nvGrpSpPr>
          <p:cNvPr id="54" name="Group 14">
            <a:extLst>
              <a:ext uri="{FF2B5EF4-FFF2-40B4-BE49-F238E27FC236}">
                <a16:creationId xmlns:a16="http://schemas.microsoft.com/office/drawing/2014/main" id="{8EA0C2D3-CD2B-4FB2-8FB1-AB39F227EB9E}"/>
              </a:ext>
            </a:extLst>
          </p:cNvPr>
          <p:cNvGrpSpPr/>
          <p:nvPr/>
        </p:nvGrpSpPr>
        <p:grpSpPr>
          <a:xfrm>
            <a:off x="1193684" y="5463695"/>
            <a:ext cx="271549" cy="271549"/>
            <a:chOff x="0" y="0"/>
            <a:chExt cx="543097" cy="543097"/>
          </a:xfrm>
        </p:grpSpPr>
        <p:sp>
          <p:nvSpPr>
            <p:cNvPr id="55" name="Freeform 15">
              <a:extLst>
                <a:ext uri="{FF2B5EF4-FFF2-40B4-BE49-F238E27FC236}">
                  <a16:creationId xmlns:a16="http://schemas.microsoft.com/office/drawing/2014/main" id="{4DF9CA2F-2A55-4B59-983C-27038CC87C5B}"/>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56" name="TextBox 16">
              <a:extLst>
                <a:ext uri="{FF2B5EF4-FFF2-40B4-BE49-F238E27FC236}">
                  <a16:creationId xmlns:a16="http://schemas.microsoft.com/office/drawing/2014/main" id="{BDE7E19C-75B2-4EE8-B1EE-F672112FCA72}"/>
                </a:ext>
              </a:extLst>
            </p:cNvPr>
            <p:cNvSpPr txBox="1"/>
            <p:nvPr/>
          </p:nvSpPr>
          <p:spPr>
            <a:xfrm>
              <a:off x="151588" y="44756"/>
              <a:ext cx="239924" cy="458203"/>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4</a:t>
              </a:r>
            </a:p>
          </p:txBody>
        </p:sp>
      </p:grpSp>
      <p:sp>
        <p:nvSpPr>
          <p:cNvPr id="5" name="Rectangle 4">
            <a:extLst>
              <a:ext uri="{FF2B5EF4-FFF2-40B4-BE49-F238E27FC236}">
                <a16:creationId xmlns:a16="http://schemas.microsoft.com/office/drawing/2014/main" id="{C56701C0-2BF7-47BB-ABCF-654402064DDA}"/>
              </a:ext>
            </a:extLst>
          </p:cNvPr>
          <p:cNvSpPr/>
          <p:nvPr/>
        </p:nvSpPr>
        <p:spPr>
          <a:xfrm>
            <a:off x="1543905" y="5463695"/>
            <a:ext cx="9851404" cy="1169551"/>
          </a:xfrm>
          <a:prstGeom prst="rect">
            <a:avLst/>
          </a:prstGeom>
        </p:spPr>
        <p:txBody>
          <a:bodyPr wrap="square">
            <a:spAutoFit/>
          </a:bodyPr>
          <a:lstStyle/>
          <a:p>
            <a:r>
              <a:rPr lang="fr-FR" sz="1400" dirty="0">
                <a:solidFill>
                  <a:srgbClr val="08486E"/>
                </a:solidFill>
                <a:latin typeface="Poppins" panose="00000500000000000000" pitchFamily="50" charset="0"/>
                <a:cs typeface="Poppins" panose="00000500000000000000" pitchFamily="50" charset="0"/>
                <a:sym typeface="Poppins"/>
              </a:rPr>
              <a:t>Gérer les administrateurs est primordial pour :</a:t>
            </a:r>
          </a:p>
          <a:p>
            <a:pPr marL="285750" indent="-285750">
              <a:buFont typeface="Arial" panose="020B0604020202020204" pitchFamily="34" charset="0"/>
              <a:buChar char="•"/>
            </a:pPr>
            <a:r>
              <a:rPr lang="fr-FR" sz="1400" dirty="0">
                <a:solidFill>
                  <a:schemeClr val="tx1">
                    <a:lumMod val="75000"/>
                    <a:lumOff val="25000"/>
                  </a:schemeClr>
                </a:solidFill>
                <a:latin typeface="Poppins" panose="00000500000000000000" pitchFamily="50" charset="0"/>
                <a:cs typeface="Poppins" panose="00000500000000000000" pitchFamily="50" charset="0"/>
                <a:sym typeface="Poppins"/>
              </a:rPr>
              <a:t>Modifier l’adresse mail des administrateurs</a:t>
            </a:r>
          </a:p>
          <a:p>
            <a:pPr marL="285750" indent="-285750">
              <a:buFont typeface="Arial" panose="020B0604020202020204" pitchFamily="34" charset="0"/>
              <a:buChar char="•"/>
            </a:pPr>
            <a:r>
              <a:rPr lang="fr-FR" sz="1400" dirty="0">
                <a:solidFill>
                  <a:schemeClr val="tx1">
                    <a:lumMod val="75000"/>
                    <a:lumOff val="25000"/>
                  </a:schemeClr>
                </a:solidFill>
                <a:latin typeface="Poppins" panose="00000500000000000000" pitchFamily="50" charset="0"/>
                <a:cs typeface="Poppins" panose="00000500000000000000" pitchFamily="50" charset="0"/>
                <a:sym typeface="Poppins"/>
              </a:rPr>
              <a:t>Supprimer des administrateurs</a:t>
            </a:r>
          </a:p>
          <a:p>
            <a:pPr marL="285750" indent="-285750">
              <a:buFont typeface="Arial" panose="020B0604020202020204" pitchFamily="34" charset="0"/>
              <a:buChar char="•"/>
            </a:pPr>
            <a:r>
              <a:rPr lang="fr-FR" sz="1400" dirty="0">
                <a:solidFill>
                  <a:schemeClr val="tx1">
                    <a:lumMod val="75000"/>
                    <a:lumOff val="25000"/>
                  </a:schemeClr>
                </a:solidFill>
                <a:latin typeface="Poppins" panose="00000500000000000000" pitchFamily="50" charset="0"/>
                <a:cs typeface="Poppins" panose="00000500000000000000" pitchFamily="50" charset="0"/>
                <a:sym typeface="Poppins"/>
              </a:rPr>
              <a:t>Créer de nouveaux administrateurs qui pourront gérer MDU et le DUERP : chacun recevra un mail automatique avec le lien vers MDU, son identifiant personnel et son mot de passe temporaire</a:t>
            </a:r>
          </a:p>
        </p:txBody>
      </p:sp>
      <p:pic>
        <p:nvPicPr>
          <p:cNvPr id="31" name="Graphique 30" descr="Flèche : demi-tour horizontal">
            <a:hlinkClick r:id="rId6" action="ppaction://hlinksldjump"/>
            <a:extLst>
              <a:ext uri="{FF2B5EF4-FFF2-40B4-BE49-F238E27FC236}">
                <a16:creationId xmlns:a16="http://schemas.microsoft.com/office/drawing/2014/main" id="{FE32C867-70A8-4E06-B69A-44568695821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6509" y="65225"/>
            <a:ext cx="451617" cy="451617"/>
          </a:xfrm>
          <a:prstGeom prst="rect">
            <a:avLst/>
          </a:prstGeom>
        </p:spPr>
      </p:pic>
      <p:sp>
        <p:nvSpPr>
          <p:cNvPr id="33" name="Rectangle 32">
            <a:extLst>
              <a:ext uri="{FF2B5EF4-FFF2-40B4-BE49-F238E27FC236}">
                <a16:creationId xmlns:a16="http://schemas.microsoft.com/office/drawing/2014/main" id="{2896DE06-A0E0-4A17-BE7B-F1EF525FB52F}"/>
              </a:ext>
            </a:extLst>
          </p:cNvPr>
          <p:cNvSpPr/>
          <p:nvPr/>
        </p:nvSpPr>
        <p:spPr>
          <a:xfrm>
            <a:off x="838198" y="1209299"/>
            <a:ext cx="10421336" cy="338554"/>
          </a:xfrm>
          <a:prstGeom prst="rect">
            <a:avLst/>
          </a:prstGeom>
        </p:spPr>
        <p:txBody>
          <a:bodyPr wrap="square">
            <a:spAutoFit/>
          </a:bodyPr>
          <a:lstStyle/>
          <a:p>
            <a:pPr marL="285750" indent="-285750">
              <a:buFont typeface="Arial" panose="020B0604020202020204" pitchFamily="34" charset="0"/>
              <a:buChar char="•"/>
            </a:pPr>
            <a:r>
              <a:rPr lang="fr-FR" sz="1600" dirty="0">
                <a:solidFill>
                  <a:srgbClr val="08486E"/>
                </a:solidFill>
                <a:latin typeface="Poppins" panose="00000500000000000000" pitchFamily="50" charset="0"/>
                <a:cs typeface="Poppins" panose="00000500000000000000" pitchFamily="50" charset="0"/>
                <a:sym typeface="Poppins"/>
              </a:rPr>
              <a:t>Un administrateur MDU a tous les droits sur MDU et le DUERP exporté contiendra ses réponses.</a:t>
            </a:r>
            <a:endParaRPr lang="fr-FR" sz="1600" dirty="0">
              <a:solidFill>
                <a:schemeClr val="tx1">
                  <a:lumMod val="75000"/>
                  <a:lumOff val="25000"/>
                </a:schemeClr>
              </a:solidFill>
              <a:latin typeface="Poppins" panose="00000500000000000000" pitchFamily="50" charset="0"/>
              <a:cs typeface="Poppins" panose="00000500000000000000" pitchFamily="50" charset="0"/>
              <a:sym typeface="Poppins"/>
            </a:endParaRPr>
          </a:p>
        </p:txBody>
      </p:sp>
      <p:grpSp>
        <p:nvGrpSpPr>
          <p:cNvPr id="35" name="Groupe 34">
            <a:extLst>
              <a:ext uri="{FF2B5EF4-FFF2-40B4-BE49-F238E27FC236}">
                <a16:creationId xmlns:a16="http://schemas.microsoft.com/office/drawing/2014/main" id="{3D056657-D095-4174-822F-BFFD1B5DCFCC}"/>
              </a:ext>
            </a:extLst>
          </p:cNvPr>
          <p:cNvGrpSpPr/>
          <p:nvPr/>
        </p:nvGrpSpPr>
        <p:grpSpPr>
          <a:xfrm>
            <a:off x="309951" y="1880318"/>
            <a:ext cx="11649491" cy="798072"/>
            <a:chOff x="349412" y="1618336"/>
            <a:chExt cx="11649491" cy="798072"/>
          </a:xfrm>
        </p:grpSpPr>
        <p:pic>
          <p:nvPicPr>
            <p:cNvPr id="37" name="Image 36">
              <a:extLst>
                <a:ext uri="{FF2B5EF4-FFF2-40B4-BE49-F238E27FC236}">
                  <a16:creationId xmlns:a16="http://schemas.microsoft.com/office/drawing/2014/main" id="{CD6E4EE9-FFAC-4BFA-8117-181278C70F09}"/>
                </a:ext>
              </a:extLst>
            </p:cNvPr>
            <p:cNvPicPr>
              <a:picLocks noChangeAspect="1"/>
            </p:cNvPicPr>
            <p:nvPr/>
          </p:nvPicPr>
          <p:blipFill rotWithShape="1">
            <a:blip r:embed="rId9"/>
            <a:srcRect b="77744"/>
            <a:stretch/>
          </p:blipFill>
          <p:spPr>
            <a:xfrm>
              <a:off x="349412" y="1618336"/>
              <a:ext cx="11649491" cy="798072"/>
            </a:xfrm>
            <a:prstGeom prst="rect">
              <a:avLst/>
            </a:prstGeom>
          </p:spPr>
        </p:pic>
        <p:sp>
          <p:nvSpPr>
            <p:cNvPr id="38" name="Rectangle 37">
              <a:extLst>
                <a:ext uri="{FF2B5EF4-FFF2-40B4-BE49-F238E27FC236}">
                  <a16:creationId xmlns:a16="http://schemas.microsoft.com/office/drawing/2014/main" id="{12E38B54-B7CF-4277-8533-7A034539D2DA}"/>
                </a:ext>
              </a:extLst>
            </p:cNvPr>
            <p:cNvSpPr/>
            <p:nvPr/>
          </p:nvSpPr>
          <p:spPr>
            <a:xfrm>
              <a:off x="1034473" y="1653806"/>
              <a:ext cx="743908" cy="3484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57" name="Graphique 56" descr="Ligne fléchée : courbe dans le sens des aiguilles d’une montre">
            <a:extLst>
              <a:ext uri="{FF2B5EF4-FFF2-40B4-BE49-F238E27FC236}">
                <a16:creationId xmlns:a16="http://schemas.microsoft.com/office/drawing/2014/main" id="{F14C004B-4C98-4DA6-924E-7C6301111699}"/>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rot="1799867" flipH="1">
            <a:off x="8980467" y="5030129"/>
            <a:ext cx="1010343" cy="1201177"/>
          </a:xfrm>
          <a:prstGeom prst="rect">
            <a:avLst/>
          </a:prstGeom>
        </p:spPr>
      </p:pic>
      <p:pic>
        <p:nvPicPr>
          <p:cNvPr id="58" name="Image 57">
            <a:extLst>
              <a:ext uri="{FF2B5EF4-FFF2-40B4-BE49-F238E27FC236}">
                <a16:creationId xmlns:a16="http://schemas.microsoft.com/office/drawing/2014/main" id="{ED480709-836F-45CE-8BCC-A08073589AA1}"/>
              </a:ext>
            </a:extLst>
          </p:cNvPr>
          <p:cNvPicPr>
            <a:picLocks noChangeAspect="1"/>
          </p:cNvPicPr>
          <p:nvPr/>
        </p:nvPicPr>
        <p:blipFill>
          <a:blip r:embed="rId12"/>
          <a:stretch>
            <a:fillRect/>
          </a:stretch>
        </p:blipFill>
        <p:spPr>
          <a:xfrm>
            <a:off x="9115354" y="2570043"/>
            <a:ext cx="2086368" cy="2541483"/>
          </a:xfrm>
          <a:prstGeom prst="rect">
            <a:avLst/>
          </a:prstGeom>
        </p:spPr>
      </p:pic>
      <p:pic>
        <p:nvPicPr>
          <p:cNvPr id="59" name="Graphique 58" descr="Ligne fléchée : incurvée dans le sens inverse des aiguilles d’une montre">
            <a:extLst>
              <a:ext uri="{FF2B5EF4-FFF2-40B4-BE49-F238E27FC236}">
                <a16:creationId xmlns:a16="http://schemas.microsoft.com/office/drawing/2014/main" id="{5F7E4F22-EADB-4F00-A9C9-81B972E04B78}"/>
              </a:ext>
            </a:extLst>
          </p:cNvPr>
          <p:cNvPicPr>
            <a:picLocks noChangeAspect="1"/>
          </p:cNvPicPr>
          <p:nvPr/>
        </p:nvPicPr>
        <p:blipFill>
          <a:blip r:embed="rId13">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rot="16200000">
            <a:off x="8758161" y="2538399"/>
            <a:ext cx="1311557" cy="1311557"/>
          </a:xfrm>
          <a:prstGeom prst="rect">
            <a:avLst/>
          </a:prstGeom>
        </p:spPr>
      </p:pic>
      <p:grpSp>
        <p:nvGrpSpPr>
          <p:cNvPr id="61" name="Group 8">
            <a:extLst>
              <a:ext uri="{FF2B5EF4-FFF2-40B4-BE49-F238E27FC236}">
                <a16:creationId xmlns:a16="http://schemas.microsoft.com/office/drawing/2014/main" id="{D37321D0-FB3A-46F4-BCFD-E06B519B6C28}"/>
              </a:ext>
            </a:extLst>
          </p:cNvPr>
          <p:cNvGrpSpPr/>
          <p:nvPr/>
        </p:nvGrpSpPr>
        <p:grpSpPr>
          <a:xfrm>
            <a:off x="11259534" y="1894889"/>
            <a:ext cx="271549" cy="271549"/>
            <a:chOff x="0" y="0"/>
            <a:chExt cx="543097" cy="543097"/>
          </a:xfrm>
        </p:grpSpPr>
        <p:sp>
          <p:nvSpPr>
            <p:cNvPr id="62" name="Freeform 9">
              <a:extLst>
                <a:ext uri="{FF2B5EF4-FFF2-40B4-BE49-F238E27FC236}">
                  <a16:creationId xmlns:a16="http://schemas.microsoft.com/office/drawing/2014/main" id="{0C777C8E-E35C-4937-94E8-382E66440D51}"/>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63" name="TextBox 10">
              <a:extLst>
                <a:ext uri="{FF2B5EF4-FFF2-40B4-BE49-F238E27FC236}">
                  <a16:creationId xmlns:a16="http://schemas.microsoft.com/office/drawing/2014/main" id="{BA8E637F-0870-4F02-9706-1EEFF1DA7581}"/>
                </a:ext>
              </a:extLst>
            </p:cNvPr>
            <p:cNvSpPr txBox="1"/>
            <p:nvPr/>
          </p:nvSpPr>
          <p:spPr>
            <a:xfrm>
              <a:off x="151588" y="28182"/>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1</a:t>
              </a:r>
            </a:p>
          </p:txBody>
        </p:sp>
      </p:grpSp>
      <p:grpSp>
        <p:nvGrpSpPr>
          <p:cNvPr id="64" name="Group 11">
            <a:extLst>
              <a:ext uri="{FF2B5EF4-FFF2-40B4-BE49-F238E27FC236}">
                <a16:creationId xmlns:a16="http://schemas.microsoft.com/office/drawing/2014/main" id="{F4AD08BF-4CA7-4934-9A37-1291957558D8}"/>
              </a:ext>
            </a:extLst>
          </p:cNvPr>
          <p:cNvGrpSpPr/>
          <p:nvPr/>
        </p:nvGrpSpPr>
        <p:grpSpPr>
          <a:xfrm>
            <a:off x="10302556" y="2574259"/>
            <a:ext cx="271549" cy="271549"/>
            <a:chOff x="1236617" y="-2252514"/>
            <a:chExt cx="543097" cy="543097"/>
          </a:xfrm>
        </p:grpSpPr>
        <p:sp>
          <p:nvSpPr>
            <p:cNvPr id="65" name="Freeform 12">
              <a:extLst>
                <a:ext uri="{FF2B5EF4-FFF2-40B4-BE49-F238E27FC236}">
                  <a16:creationId xmlns:a16="http://schemas.microsoft.com/office/drawing/2014/main" id="{A475BF7A-7519-4356-9B89-5F2661EF029B}"/>
                </a:ext>
              </a:extLst>
            </p:cNvPr>
            <p:cNvSpPr/>
            <p:nvPr/>
          </p:nvSpPr>
          <p:spPr>
            <a:xfrm>
              <a:off x="1236617" y="-2252514"/>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66" name="TextBox 13">
              <a:extLst>
                <a:ext uri="{FF2B5EF4-FFF2-40B4-BE49-F238E27FC236}">
                  <a16:creationId xmlns:a16="http://schemas.microsoft.com/office/drawing/2014/main" id="{AA727A07-E02D-4795-8AB6-49A503304BCD}"/>
                </a:ext>
              </a:extLst>
            </p:cNvPr>
            <p:cNvSpPr txBox="1"/>
            <p:nvPr/>
          </p:nvSpPr>
          <p:spPr>
            <a:xfrm>
              <a:off x="1438687" y="-2216458"/>
              <a:ext cx="138956" cy="445379"/>
            </a:xfrm>
            <a:prstGeom prst="rect">
              <a:avLst/>
            </a:prstGeom>
          </p:spPr>
          <p:txBody>
            <a:bodyPr wrap="square" lIns="0" tIns="0" rIns="0" bIns="0" rtlCol="0" anchor="t">
              <a:spAutoFit/>
            </a:bodyPr>
            <a:lstStyle/>
            <a:p>
              <a:pPr algn="ctr">
                <a:lnSpc>
                  <a:spcPts val="1917"/>
                </a:lnSpc>
              </a:pPr>
              <a:r>
                <a:rPr lang="en-US" sz="1369" spc="-75">
                  <a:solidFill>
                    <a:srgbClr val="FFFFFF"/>
                  </a:solidFill>
                  <a:latin typeface="Studly"/>
                  <a:ea typeface="Studly"/>
                  <a:cs typeface="Studly"/>
                  <a:sym typeface="Studly"/>
                </a:rPr>
                <a:t>2</a:t>
              </a:r>
            </a:p>
          </p:txBody>
        </p:sp>
      </p:grpSp>
      <p:grpSp>
        <p:nvGrpSpPr>
          <p:cNvPr id="67" name="Group 14">
            <a:extLst>
              <a:ext uri="{FF2B5EF4-FFF2-40B4-BE49-F238E27FC236}">
                <a16:creationId xmlns:a16="http://schemas.microsoft.com/office/drawing/2014/main" id="{1066F497-A9B7-4369-AF42-881034B9B1E7}"/>
              </a:ext>
            </a:extLst>
          </p:cNvPr>
          <p:cNvGrpSpPr/>
          <p:nvPr/>
        </p:nvGrpSpPr>
        <p:grpSpPr>
          <a:xfrm>
            <a:off x="1095417" y="4022812"/>
            <a:ext cx="271549" cy="271549"/>
            <a:chOff x="0" y="0"/>
            <a:chExt cx="543097" cy="543097"/>
          </a:xfrm>
        </p:grpSpPr>
        <p:sp>
          <p:nvSpPr>
            <p:cNvPr id="68" name="Freeform 15">
              <a:extLst>
                <a:ext uri="{FF2B5EF4-FFF2-40B4-BE49-F238E27FC236}">
                  <a16:creationId xmlns:a16="http://schemas.microsoft.com/office/drawing/2014/main" id="{6C5A9F6B-E487-46D6-94E6-0D84B2109966}"/>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69" name="TextBox 16">
              <a:extLst>
                <a:ext uri="{FF2B5EF4-FFF2-40B4-BE49-F238E27FC236}">
                  <a16:creationId xmlns:a16="http://schemas.microsoft.com/office/drawing/2014/main" id="{7C8CF6ED-4475-48C8-A1E3-B5AD0509E1DE}"/>
                </a:ext>
              </a:extLst>
            </p:cNvPr>
            <p:cNvSpPr txBox="1"/>
            <p:nvPr/>
          </p:nvSpPr>
          <p:spPr>
            <a:xfrm>
              <a:off x="151588" y="44756"/>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3</a:t>
              </a:r>
            </a:p>
          </p:txBody>
        </p:sp>
      </p:grpSp>
      <p:pic>
        <p:nvPicPr>
          <p:cNvPr id="70" name="Graphique 69" descr="Ligne fléchée : courbe dans le sens des aiguilles d’une montre">
            <a:extLst>
              <a:ext uri="{FF2B5EF4-FFF2-40B4-BE49-F238E27FC236}">
                <a16:creationId xmlns:a16="http://schemas.microsoft.com/office/drawing/2014/main" id="{D9DC7E95-B795-490A-80B5-922087E8E2A6}"/>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rot="7617563">
            <a:off x="1216791" y="3335038"/>
            <a:ext cx="1058134" cy="1201177"/>
          </a:xfrm>
          <a:prstGeom prst="rect">
            <a:avLst/>
          </a:prstGeom>
        </p:spPr>
      </p:pic>
      <p:grpSp>
        <p:nvGrpSpPr>
          <p:cNvPr id="71" name="Group 14">
            <a:extLst>
              <a:ext uri="{FF2B5EF4-FFF2-40B4-BE49-F238E27FC236}">
                <a16:creationId xmlns:a16="http://schemas.microsoft.com/office/drawing/2014/main" id="{09FFF3B7-BE82-45BB-8478-A82B6CCCA474}"/>
              </a:ext>
            </a:extLst>
          </p:cNvPr>
          <p:cNvGrpSpPr/>
          <p:nvPr/>
        </p:nvGrpSpPr>
        <p:grpSpPr>
          <a:xfrm>
            <a:off x="8193599" y="3982357"/>
            <a:ext cx="271549" cy="271549"/>
            <a:chOff x="0" y="0"/>
            <a:chExt cx="543097" cy="543097"/>
          </a:xfrm>
        </p:grpSpPr>
        <p:sp>
          <p:nvSpPr>
            <p:cNvPr id="72" name="Freeform 15">
              <a:extLst>
                <a:ext uri="{FF2B5EF4-FFF2-40B4-BE49-F238E27FC236}">
                  <a16:creationId xmlns:a16="http://schemas.microsoft.com/office/drawing/2014/main" id="{5C014CD9-1006-47A3-A80B-21B3DB9AB42B}"/>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73" name="TextBox 16">
              <a:extLst>
                <a:ext uri="{FF2B5EF4-FFF2-40B4-BE49-F238E27FC236}">
                  <a16:creationId xmlns:a16="http://schemas.microsoft.com/office/drawing/2014/main" id="{DB428000-D54F-4A99-8845-EE876A96F5D7}"/>
                </a:ext>
              </a:extLst>
            </p:cNvPr>
            <p:cNvSpPr txBox="1"/>
            <p:nvPr/>
          </p:nvSpPr>
          <p:spPr>
            <a:xfrm>
              <a:off x="151588" y="44756"/>
              <a:ext cx="239924" cy="458203"/>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4</a:t>
              </a:r>
            </a:p>
          </p:txBody>
        </p:sp>
      </p:grpSp>
      <p:pic>
        <p:nvPicPr>
          <p:cNvPr id="74" name="Graphique 73" descr="Ligne fléchée : courbe dans le sens des aiguilles d’une montre">
            <a:extLst>
              <a:ext uri="{FF2B5EF4-FFF2-40B4-BE49-F238E27FC236}">
                <a16:creationId xmlns:a16="http://schemas.microsoft.com/office/drawing/2014/main" id="{F024FFF2-1541-459D-A468-E86759516CAC}"/>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rot="14947367">
            <a:off x="10807632" y="2149023"/>
            <a:ext cx="1138089" cy="1138089"/>
          </a:xfrm>
          <a:prstGeom prst="rect">
            <a:avLst/>
          </a:prstGeom>
        </p:spPr>
      </p:pic>
    </p:spTree>
    <p:extLst>
      <p:ext uri="{BB962C8B-B14F-4D97-AF65-F5344CB8AC3E}">
        <p14:creationId xmlns:p14="http://schemas.microsoft.com/office/powerpoint/2010/main" val="268476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E280049-7FC7-4952-9EAF-E2A5D9E5ADB7}"/>
              </a:ext>
            </a:extLst>
          </p:cNvPr>
          <p:cNvPicPr>
            <a:picLocks noChangeAspect="1"/>
          </p:cNvPicPr>
          <p:nvPr/>
        </p:nvPicPr>
        <p:blipFill>
          <a:blip r:embed="rId2"/>
          <a:stretch>
            <a:fillRect/>
          </a:stretch>
        </p:blipFill>
        <p:spPr>
          <a:xfrm>
            <a:off x="822620" y="1580387"/>
            <a:ext cx="10515601" cy="3880235"/>
          </a:xfrm>
          <a:prstGeom prst="rect">
            <a:avLst/>
          </a:prstGeom>
        </p:spPr>
      </p:pic>
      <p:sp>
        <p:nvSpPr>
          <p:cNvPr id="11" name="Titre 10">
            <a:extLst>
              <a:ext uri="{FF2B5EF4-FFF2-40B4-BE49-F238E27FC236}">
                <a16:creationId xmlns:a16="http://schemas.microsoft.com/office/drawing/2014/main" id="{FD193897-B335-4F47-8F2B-E7621E76E24D}"/>
              </a:ext>
            </a:extLst>
          </p:cNvPr>
          <p:cNvSpPr>
            <a:spLocks noGrp="1"/>
          </p:cNvSpPr>
          <p:nvPr>
            <p:ph type="title"/>
          </p:nvPr>
        </p:nvSpPr>
        <p:spPr/>
        <p:txBody>
          <a:bodyPr/>
          <a:lstStyle/>
          <a:p>
            <a:r>
              <a:rPr lang="fr-FR" dirty="0"/>
              <a:t>choisir la cotation des risques</a:t>
            </a:r>
          </a:p>
        </p:txBody>
      </p:sp>
      <p:sp>
        <p:nvSpPr>
          <p:cNvPr id="14" name="Sous-titre 13">
            <a:extLst>
              <a:ext uri="{FF2B5EF4-FFF2-40B4-BE49-F238E27FC236}">
                <a16:creationId xmlns:a16="http://schemas.microsoft.com/office/drawing/2014/main" id="{3831B7AF-55C5-4ACE-B645-52559CBF7E92}"/>
              </a:ext>
            </a:extLst>
          </p:cNvPr>
          <p:cNvSpPr>
            <a:spLocks noGrp="1"/>
          </p:cNvSpPr>
          <p:nvPr>
            <p:ph type="subTitle" idx="14"/>
          </p:nvPr>
        </p:nvSpPr>
        <p:spPr/>
        <p:txBody>
          <a:bodyPr>
            <a:normAutofit/>
          </a:bodyPr>
          <a:lstStyle/>
          <a:p>
            <a:r>
              <a:rPr lang="fr-FR" dirty="0"/>
              <a:t>Première étape de la réalisation du </a:t>
            </a:r>
            <a:r>
              <a:rPr lang="fr-FR" dirty="0" err="1"/>
              <a:t>duerp</a:t>
            </a:r>
            <a:endParaRPr lang="fr-FR" dirty="0"/>
          </a:p>
        </p:txBody>
      </p:sp>
      <p:pic>
        <p:nvPicPr>
          <p:cNvPr id="31" name="Graphique 30" descr="Ligne fléchée : courbe dans le sens des aiguilles d’une montre">
            <a:extLst>
              <a:ext uri="{FF2B5EF4-FFF2-40B4-BE49-F238E27FC236}">
                <a16:creationId xmlns:a16="http://schemas.microsoft.com/office/drawing/2014/main" id="{B510A770-50F7-42EA-A1B3-6B08104C2D0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0800000" flipH="1">
            <a:off x="9982881" y="2203829"/>
            <a:ext cx="1218242" cy="1173309"/>
          </a:xfrm>
          <a:prstGeom prst="rect">
            <a:avLst/>
          </a:prstGeom>
        </p:spPr>
      </p:pic>
      <p:pic>
        <p:nvPicPr>
          <p:cNvPr id="25" name="Graphique 24" descr="Ligne fléchée : courbe dans le sens des aiguilles d’une montre">
            <a:extLst>
              <a:ext uri="{FF2B5EF4-FFF2-40B4-BE49-F238E27FC236}">
                <a16:creationId xmlns:a16="http://schemas.microsoft.com/office/drawing/2014/main" id="{1427F087-6D1A-431A-AB4A-8AAAB443226C}"/>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75807">
            <a:off x="6341540" y="3973495"/>
            <a:ext cx="1251941" cy="1359765"/>
          </a:xfrm>
          <a:prstGeom prst="rect">
            <a:avLst/>
          </a:prstGeom>
        </p:spPr>
      </p:pic>
      <p:sp>
        <p:nvSpPr>
          <p:cNvPr id="27" name="ZoneTexte 26">
            <a:extLst>
              <a:ext uri="{FF2B5EF4-FFF2-40B4-BE49-F238E27FC236}">
                <a16:creationId xmlns:a16="http://schemas.microsoft.com/office/drawing/2014/main" id="{2F2C813A-FB94-46D8-9E2B-F2EBA9B18CCA}"/>
              </a:ext>
            </a:extLst>
          </p:cNvPr>
          <p:cNvSpPr txBox="1"/>
          <p:nvPr/>
        </p:nvSpPr>
        <p:spPr>
          <a:xfrm>
            <a:off x="6080420" y="5547268"/>
            <a:ext cx="2662288" cy="523220"/>
          </a:xfrm>
          <a:prstGeom prst="rect">
            <a:avLst/>
          </a:prstGeom>
          <a:noFill/>
        </p:spPr>
        <p:txBody>
          <a:bodyPr wrap="square" rtlCol="0">
            <a:spAutoFit/>
          </a:bodyPr>
          <a:lstStyle/>
          <a:p>
            <a:pPr algn="ctr"/>
            <a:r>
              <a:rPr lang="fr-FR" sz="1400" dirty="0">
                <a:solidFill>
                  <a:srgbClr val="E39E21"/>
                </a:solidFill>
                <a:latin typeface="Poppins Light" panose="00000400000000000000" pitchFamily="2" charset="0"/>
                <a:cs typeface="Poppins Light" panose="00000400000000000000" pitchFamily="2" charset="0"/>
              </a:rPr>
              <a:t>Visualiser les détails de la méthodologie associée</a:t>
            </a:r>
          </a:p>
        </p:txBody>
      </p:sp>
      <p:grpSp>
        <p:nvGrpSpPr>
          <p:cNvPr id="9" name="Group 8">
            <a:extLst>
              <a:ext uri="{FF2B5EF4-FFF2-40B4-BE49-F238E27FC236}">
                <a16:creationId xmlns:a16="http://schemas.microsoft.com/office/drawing/2014/main" id="{78489EF1-1138-4CF2-AA1A-714787C72931}"/>
              </a:ext>
            </a:extLst>
          </p:cNvPr>
          <p:cNvGrpSpPr/>
          <p:nvPr/>
        </p:nvGrpSpPr>
        <p:grpSpPr>
          <a:xfrm>
            <a:off x="11127497" y="2195414"/>
            <a:ext cx="271549" cy="271549"/>
            <a:chOff x="0" y="0"/>
            <a:chExt cx="543097" cy="543097"/>
          </a:xfrm>
        </p:grpSpPr>
        <p:sp>
          <p:nvSpPr>
            <p:cNvPr id="10" name="Freeform 9">
              <a:extLst>
                <a:ext uri="{FF2B5EF4-FFF2-40B4-BE49-F238E27FC236}">
                  <a16:creationId xmlns:a16="http://schemas.microsoft.com/office/drawing/2014/main" id="{99E3BD5F-15D3-4A5F-9A95-4B34DB9EB1A6}"/>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12" name="TextBox 10">
              <a:extLst>
                <a:ext uri="{FF2B5EF4-FFF2-40B4-BE49-F238E27FC236}">
                  <a16:creationId xmlns:a16="http://schemas.microsoft.com/office/drawing/2014/main" id="{999114E1-6E19-4A8C-985E-584BA60B1AC7}"/>
                </a:ext>
              </a:extLst>
            </p:cNvPr>
            <p:cNvSpPr txBox="1"/>
            <p:nvPr/>
          </p:nvSpPr>
          <p:spPr>
            <a:xfrm>
              <a:off x="151588" y="28182"/>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1</a:t>
              </a:r>
            </a:p>
          </p:txBody>
        </p:sp>
      </p:grpSp>
      <p:grpSp>
        <p:nvGrpSpPr>
          <p:cNvPr id="13" name="Group 11">
            <a:extLst>
              <a:ext uri="{FF2B5EF4-FFF2-40B4-BE49-F238E27FC236}">
                <a16:creationId xmlns:a16="http://schemas.microsoft.com/office/drawing/2014/main" id="{5531EA1C-6726-416D-B524-192B1CFADB27}"/>
              </a:ext>
            </a:extLst>
          </p:cNvPr>
          <p:cNvGrpSpPr/>
          <p:nvPr/>
        </p:nvGrpSpPr>
        <p:grpSpPr>
          <a:xfrm>
            <a:off x="7185707" y="3736265"/>
            <a:ext cx="271549" cy="271549"/>
            <a:chOff x="1236617" y="-2252514"/>
            <a:chExt cx="543097" cy="543097"/>
          </a:xfrm>
        </p:grpSpPr>
        <p:sp>
          <p:nvSpPr>
            <p:cNvPr id="15" name="Freeform 12">
              <a:extLst>
                <a:ext uri="{FF2B5EF4-FFF2-40B4-BE49-F238E27FC236}">
                  <a16:creationId xmlns:a16="http://schemas.microsoft.com/office/drawing/2014/main" id="{BF662DE7-637D-48EE-9258-66D7ED52E916}"/>
                </a:ext>
              </a:extLst>
            </p:cNvPr>
            <p:cNvSpPr/>
            <p:nvPr/>
          </p:nvSpPr>
          <p:spPr>
            <a:xfrm>
              <a:off x="1236617" y="-2252514"/>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16" name="TextBox 13">
              <a:extLst>
                <a:ext uri="{FF2B5EF4-FFF2-40B4-BE49-F238E27FC236}">
                  <a16:creationId xmlns:a16="http://schemas.microsoft.com/office/drawing/2014/main" id="{55A43080-488C-4397-994D-CFD242FDF1EF}"/>
                </a:ext>
              </a:extLst>
            </p:cNvPr>
            <p:cNvSpPr txBox="1"/>
            <p:nvPr/>
          </p:nvSpPr>
          <p:spPr>
            <a:xfrm>
              <a:off x="1438687" y="-2216458"/>
              <a:ext cx="138956" cy="445379"/>
            </a:xfrm>
            <a:prstGeom prst="rect">
              <a:avLst/>
            </a:prstGeom>
          </p:spPr>
          <p:txBody>
            <a:bodyPr wrap="square" lIns="0" tIns="0" rIns="0" bIns="0" rtlCol="0" anchor="t">
              <a:spAutoFit/>
            </a:bodyPr>
            <a:lstStyle/>
            <a:p>
              <a:pPr algn="ctr">
                <a:lnSpc>
                  <a:spcPts val="1917"/>
                </a:lnSpc>
              </a:pPr>
              <a:r>
                <a:rPr lang="en-US" sz="1369" spc="-75">
                  <a:solidFill>
                    <a:srgbClr val="FFFFFF"/>
                  </a:solidFill>
                  <a:latin typeface="Studly"/>
                  <a:ea typeface="Studly"/>
                  <a:cs typeface="Studly"/>
                  <a:sym typeface="Studly"/>
                </a:rPr>
                <a:t>2</a:t>
              </a:r>
            </a:p>
          </p:txBody>
        </p:sp>
      </p:grpSp>
      <p:pic>
        <p:nvPicPr>
          <p:cNvPr id="17" name="Graphique 16" descr="Ligne fléchée : courbe dans le sens des aiguilles d’une montre">
            <a:extLst>
              <a:ext uri="{FF2B5EF4-FFF2-40B4-BE49-F238E27FC236}">
                <a16:creationId xmlns:a16="http://schemas.microsoft.com/office/drawing/2014/main" id="{9D04A84C-4844-45CD-93CD-56902AB4507D}"/>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4581629">
            <a:off x="3845179" y="4202274"/>
            <a:ext cx="1251941" cy="1359765"/>
          </a:xfrm>
          <a:prstGeom prst="rect">
            <a:avLst/>
          </a:prstGeom>
        </p:spPr>
      </p:pic>
      <p:grpSp>
        <p:nvGrpSpPr>
          <p:cNvPr id="18" name="Group 14">
            <a:extLst>
              <a:ext uri="{FF2B5EF4-FFF2-40B4-BE49-F238E27FC236}">
                <a16:creationId xmlns:a16="http://schemas.microsoft.com/office/drawing/2014/main" id="{D49CC40A-5F02-49D5-B68D-5E8588A6C684}"/>
              </a:ext>
            </a:extLst>
          </p:cNvPr>
          <p:cNvGrpSpPr/>
          <p:nvPr/>
        </p:nvGrpSpPr>
        <p:grpSpPr>
          <a:xfrm>
            <a:off x="4747391" y="3880132"/>
            <a:ext cx="271549" cy="271549"/>
            <a:chOff x="0" y="0"/>
            <a:chExt cx="543097" cy="543097"/>
          </a:xfrm>
        </p:grpSpPr>
        <p:sp>
          <p:nvSpPr>
            <p:cNvPr id="19" name="Freeform 15">
              <a:extLst>
                <a:ext uri="{FF2B5EF4-FFF2-40B4-BE49-F238E27FC236}">
                  <a16:creationId xmlns:a16="http://schemas.microsoft.com/office/drawing/2014/main" id="{A18298AE-7B7C-4B74-BC3D-2396C3161EAA}"/>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20" name="TextBox 16">
              <a:extLst>
                <a:ext uri="{FF2B5EF4-FFF2-40B4-BE49-F238E27FC236}">
                  <a16:creationId xmlns:a16="http://schemas.microsoft.com/office/drawing/2014/main" id="{A4C7F6BF-3108-43E3-8499-4962CEFEC597}"/>
                </a:ext>
              </a:extLst>
            </p:cNvPr>
            <p:cNvSpPr txBox="1"/>
            <p:nvPr/>
          </p:nvSpPr>
          <p:spPr>
            <a:xfrm>
              <a:off x="151588" y="44756"/>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3</a:t>
              </a:r>
            </a:p>
          </p:txBody>
        </p:sp>
      </p:grpSp>
      <p:sp>
        <p:nvSpPr>
          <p:cNvPr id="21" name="ZoneTexte 20">
            <a:extLst>
              <a:ext uri="{FF2B5EF4-FFF2-40B4-BE49-F238E27FC236}">
                <a16:creationId xmlns:a16="http://schemas.microsoft.com/office/drawing/2014/main" id="{3388C668-03D1-41CA-BEFF-A312996D5E5F}"/>
              </a:ext>
            </a:extLst>
          </p:cNvPr>
          <p:cNvSpPr txBox="1"/>
          <p:nvPr/>
        </p:nvSpPr>
        <p:spPr>
          <a:xfrm>
            <a:off x="2398956" y="5591872"/>
            <a:ext cx="2375960" cy="523220"/>
          </a:xfrm>
          <a:prstGeom prst="rect">
            <a:avLst/>
          </a:prstGeom>
          <a:noFill/>
        </p:spPr>
        <p:txBody>
          <a:bodyPr wrap="square" rtlCol="0">
            <a:spAutoFit/>
          </a:bodyPr>
          <a:lstStyle/>
          <a:p>
            <a:pPr algn="ctr"/>
            <a:r>
              <a:rPr lang="fr-FR" sz="1400" dirty="0">
                <a:solidFill>
                  <a:srgbClr val="E39E21"/>
                </a:solidFill>
                <a:latin typeface="Poppins Light" panose="00000400000000000000" pitchFamily="2" charset="0"/>
                <a:cs typeface="Poppins Light" panose="00000400000000000000" pitchFamily="2" charset="0"/>
              </a:rPr>
              <a:t>Cliquer pour choisir la méthodologie souhaitée</a:t>
            </a:r>
          </a:p>
        </p:txBody>
      </p:sp>
      <p:sp>
        <p:nvSpPr>
          <p:cNvPr id="22" name="Espace réservé du numéro de diapositive 2">
            <a:extLst>
              <a:ext uri="{FF2B5EF4-FFF2-40B4-BE49-F238E27FC236}">
                <a16:creationId xmlns:a16="http://schemas.microsoft.com/office/drawing/2014/main" id="{E53AF722-1A3C-4C5B-AD08-443634B1E4C3}"/>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9</a:t>
            </a:fld>
            <a:endParaRPr lang="fr-FR" dirty="0">
              <a:solidFill>
                <a:srgbClr val="A9E0F6"/>
              </a:solidFill>
              <a:latin typeface="Poppins" panose="00000500000000000000" pitchFamily="2" charset="0"/>
              <a:cs typeface="Poppins" panose="00000500000000000000" pitchFamily="2" charset="0"/>
            </a:endParaRPr>
          </a:p>
        </p:txBody>
      </p:sp>
      <p:pic>
        <p:nvPicPr>
          <p:cNvPr id="23" name="Graphique 22" descr="Flèche : demi-tour horizontal">
            <a:hlinkClick r:id="rId7" action="ppaction://hlinksldjump"/>
            <a:extLst>
              <a:ext uri="{FF2B5EF4-FFF2-40B4-BE49-F238E27FC236}">
                <a16:creationId xmlns:a16="http://schemas.microsoft.com/office/drawing/2014/main" id="{F6727DB8-B6AA-4475-9C41-7915F943877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6509" y="65225"/>
            <a:ext cx="451617" cy="451617"/>
          </a:xfrm>
          <a:prstGeom prst="rect">
            <a:avLst/>
          </a:prstGeom>
        </p:spPr>
      </p:pic>
    </p:spTree>
    <p:extLst>
      <p:ext uri="{BB962C8B-B14F-4D97-AF65-F5344CB8AC3E}">
        <p14:creationId xmlns:p14="http://schemas.microsoft.com/office/powerpoint/2010/main" val="1864661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A969A507-6B14-4E16-A290-BC4E0B9F0807}"/>
              </a:ext>
            </a:extLst>
          </p:cNvPr>
          <p:cNvPicPr>
            <a:picLocks noChangeAspect="1"/>
          </p:cNvPicPr>
          <p:nvPr/>
        </p:nvPicPr>
        <p:blipFill rotWithShape="1">
          <a:blip r:embed="rId2"/>
          <a:srcRect t="14385"/>
          <a:stretch/>
        </p:blipFill>
        <p:spPr>
          <a:xfrm>
            <a:off x="1395863" y="2229949"/>
            <a:ext cx="9400274" cy="3447944"/>
          </a:xfrm>
          <a:prstGeom prst="rect">
            <a:avLst/>
          </a:prstGeom>
        </p:spPr>
      </p:pic>
      <p:sp>
        <p:nvSpPr>
          <p:cNvPr id="11" name="Titre 10">
            <a:extLst>
              <a:ext uri="{FF2B5EF4-FFF2-40B4-BE49-F238E27FC236}">
                <a16:creationId xmlns:a16="http://schemas.microsoft.com/office/drawing/2014/main" id="{FD193897-B335-4F47-8F2B-E7621E76E24D}"/>
              </a:ext>
            </a:extLst>
          </p:cNvPr>
          <p:cNvSpPr>
            <a:spLocks noGrp="1"/>
          </p:cNvSpPr>
          <p:nvPr>
            <p:ph type="title"/>
          </p:nvPr>
        </p:nvSpPr>
        <p:spPr/>
        <p:txBody>
          <a:bodyPr/>
          <a:lstStyle/>
          <a:p>
            <a:r>
              <a:rPr lang="fr-FR" dirty="0"/>
              <a:t>Activités et nombre de salariés</a:t>
            </a:r>
          </a:p>
        </p:txBody>
      </p:sp>
      <p:sp>
        <p:nvSpPr>
          <p:cNvPr id="14" name="Sous-titre 13">
            <a:extLst>
              <a:ext uri="{FF2B5EF4-FFF2-40B4-BE49-F238E27FC236}">
                <a16:creationId xmlns:a16="http://schemas.microsoft.com/office/drawing/2014/main" id="{3831B7AF-55C5-4ACE-B645-52559CBF7E92}"/>
              </a:ext>
            </a:extLst>
          </p:cNvPr>
          <p:cNvSpPr>
            <a:spLocks noGrp="1"/>
          </p:cNvSpPr>
          <p:nvPr>
            <p:ph type="subTitle" idx="14"/>
          </p:nvPr>
        </p:nvSpPr>
        <p:spPr/>
        <p:txBody>
          <a:bodyPr>
            <a:normAutofit/>
          </a:bodyPr>
          <a:lstStyle/>
          <a:p>
            <a:r>
              <a:rPr lang="fr-FR" dirty="0"/>
              <a:t>2e étape : DEFINIR les activités principales des salariés / le nombre de salariés</a:t>
            </a:r>
          </a:p>
        </p:txBody>
      </p:sp>
      <p:pic>
        <p:nvPicPr>
          <p:cNvPr id="21" name="Graphique 20" descr="Ligne fléchée : courbe dans le sens des aiguilles d’une montre">
            <a:extLst>
              <a:ext uri="{FF2B5EF4-FFF2-40B4-BE49-F238E27FC236}">
                <a16:creationId xmlns:a16="http://schemas.microsoft.com/office/drawing/2014/main" id="{C7D0331F-E477-40A7-A6E2-429BBA23EE3F}"/>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3457465">
            <a:off x="1234914" y="3350625"/>
            <a:ext cx="1026824" cy="1026824"/>
          </a:xfrm>
          <a:prstGeom prst="rect">
            <a:avLst/>
          </a:prstGeom>
        </p:spPr>
      </p:pic>
      <p:sp>
        <p:nvSpPr>
          <p:cNvPr id="24" name="TextBox 15">
            <a:extLst>
              <a:ext uri="{FF2B5EF4-FFF2-40B4-BE49-F238E27FC236}">
                <a16:creationId xmlns:a16="http://schemas.microsoft.com/office/drawing/2014/main" id="{82E1D5EA-C292-4AC3-BBCE-239A9D1BCB34}"/>
              </a:ext>
            </a:extLst>
          </p:cNvPr>
          <p:cNvSpPr txBox="1"/>
          <p:nvPr/>
        </p:nvSpPr>
        <p:spPr>
          <a:xfrm>
            <a:off x="504879" y="4437693"/>
            <a:ext cx="2486893" cy="954107"/>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dirty="0">
                <a:solidFill>
                  <a:srgbClr val="E39E21"/>
                </a:solidFill>
                <a:sym typeface="Poppins"/>
              </a:rPr>
              <a:t>Cliquer pour choisir ou modifier les activités présentes dans l’entreprise</a:t>
            </a:r>
          </a:p>
        </p:txBody>
      </p:sp>
      <p:pic>
        <p:nvPicPr>
          <p:cNvPr id="26" name="Graphique 25" descr="Ligne fléchée : courbe dans le sens des aiguilles d’une montre">
            <a:extLst>
              <a:ext uri="{FF2B5EF4-FFF2-40B4-BE49-F238E27FC236}">
                <a16:creationId xmlns:a16="http://schemas.microsoft.com/office/drawing/2014/main" id="{E0E4FF7F-D469-41DF-9D45-1E5145465F57}"/>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9148475">
            <a:off x="4879648" y="1449291"/>
            <a:ext cx="1029939" cy="1059003"/>
          </a:xfrm>
          <a:prstGeom prst="rect">
            <a:avLst/>
          </a:prstGeom>
        </p:spPr>
      </p:pic>
      <p:sp>
        <p:nvSpPr>
          <p:cNvPr id="27" name="TextBox 15">
            <a:extLst>
              <a:ext uri="{FF2B5EF4-FFF2-40B4-BE49-F238E27FC236}">
                <a16:creationId xmlns:a16="http://schemas.microsoft.com/office/drawing/2014/main" id="{D479E1DC-BE5F-4EE7-88DA-AB5B05FADA62}"/>
              </a:ext>
            </a:extLst>
          </p:cNvPr>
          <p:cNvSpPr txBox="1"/>
          <p:nvPr/>
        </p:nvSpPr>
        <p:spPr>
          <a:xfrm>
            <a:off x="7302073" y="1886179"/>
            <a:ext cx="1935590" cy="307777"/>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dirty="0">
                <a:solidFill>
                  <a:srgbClr val="E39E21"/>
                </a:solidFill>
                <a:sym typeface="Poppins"/>
              </a:rPr>
              <a:t>Ou cliquer sur +</a:t>
            </a:r>
          </a:p>
        </p:txBody>
      </p:sp>
      <p:pic>
        <p:nvPicPr>
          <p:cNvPr id="28" name="Graphique 27" descr="Ligne fléchée : courbe dans le sens des aiguilles d’une montre">
            <a:extLst>
              <a:ext uri="{FF2B5EF4-FFF2-40B4-BE49-F238E27FC236}">
                <a16:creationId xmlns:a16="http://schemas.microsoft.com/office/drawing/2014/main" id="{0190C599-3CA2-4C6D-B99A-DB7078206E7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7573414">
            <a:off x="6417594" y="1812835"/>
            <a:ext cx="1067921" cy="1128774"/>
          </a:xfrm>
          <a:prstGeom prst="rect">
            <a:avLst/>
          </a:prstGeom>
        </p:spPr>
      </p:pic>
      <p:sp>
        <p:nvSpPr>
          <p:cNvPr id="12" name="TextBox 15">
            <a:extLst>
              <a:ext uri="{FF2B5EF4-FFF2-40B4-BE49-F238E27FC236}">
                <a16:creationId xmlns:a16="http://schemas.microsoft.com/office/drawing/2014/main" id="{B9C8F5C5-BD78-423B-93C7-D1CF0143881E}"/>
              </a:ext>
            </a:extLst>
          </p:cNvPr>
          <p:cNvSpPr txBox="1"/>
          <p:nvPr/>
        </p:nvSpPr>
        <p:spPr>
          <a:xfrm>
            <a:off x="2076029" y="1553512"/>
            <a:ext cx="2964850" cy="523220"/>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dirty="0">
                <a:solidFill>
                  <a:srgbClr val="E39E21"/>
                </a:solidFill>
                <a:sym typeface="Poppins"/>
              </a:rPr>
              <a:t>Cliquer sur le chiffre et saisir le nombre souhaité </a:t>
            </a:r>
          </a:p>
        </p:txBody>
      </p:sp>
      <p:sp>
        <p:nvSpPr>
          <p:cNvPr id="15" name="Rectangle 14">
            <a:extLst>
              <a:ext uri="{FF2B5EF4-FFF2-40B4-BE49-F238E27FC236}">
                <a16:creationId xmlns:a16="http://schemas.microsoft.com/office/drawing/2014/main" id="{155ECB89-F46F-4A73-A289-E55B2165396F}"/>
              </a:ext>
            </a:extLst>
          </p:cNvPr>
          <p:cNvSpPr/>
          <p:nvPr/>
        </p:nvSpPr>
        <p:spPr>
          <a:xfrm>
            <a:off x="1127627" y="6097107"/>
            <a:ext cx="10319179" cy="523220"/>
          </a:xfrm>
          <a:prstGeom prst="rect">
            <a:avLst/>
          </a:prstGeom>
        </p:spPr>
        <p:txBody>
          <a:bodyPr wrap="square">
            <a:spAutoFit/>
          </a:bodyPr>
          <a:lstStyle/>
          <a:p>
            <a:pPr marL="285750" indent="-285750">
              <a:buFont typeface="Arial" panose="020B0604020202020204" pitchFamily="34" charset="0"/>
              <a:buChar char="•"/>
            </a:pPr>
            <a:r>
              <a:rPr lang="fr-FR" sz="1400" dirty="0">
                <a:solidFill>
                  <a:srgbClr val="08486E"/>
                </a:solidFill>
              </a:rPr>
              <a:t>Choisir les grandes catégories d’activités présentes dans l’entreprise permet d’adapter au mieux l’outil MDU mais n’est pas obligatoire.</a:t>
            </a:r>
          </a:p>
        </p:txBody>
      </p:sp>
      <p:sp>
        <p:nvSpPr>
          <p:cNvPr id="16" name="Espace réservé du numéro de diapositive 2">
            <a:extLst>
              <a:ext uri="{FF2B5EF4-FFF2-40B4-BE49-F238E27FC236}">
                <a16:creationId xmlns:a16="http://schemas.microsoft.com/office/drawing/2014/main" id="{B1CA291A-39DA-4A1F-A720-4FEEF3F944DC}"/>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10</a:t>
            </a:fld>
            <a:endParaRPr lang="fr-FR" dirty="0">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119771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space réservé du contenu 17">
            <a:extLst>
              <a:ext uri="{FF2B5EF4-FFF2-40B4-BE49-F238E27FC236}">
                <a16:creationId xmlns:a16="http://schemas.microsoft.com/office/drawing/2014/main" id="{1997F95E-1055-421F-BDA4-8D43AD1AF8E6}"/>
              </a:ext>
            </a:extLst>
          </p:cNvPr>
          <p:cNvSpPr>
            <a:spLocks noGrp="1"/>
          </p:cNvSpPr>
          <p:nvPr>
            <p:ph idx="1"/>
          </p:nvPr>
        </p:nvSpPr>
        <p:spPr/>
        <p:txBody>
          <a:bodyPr>
            <a:normAutofit/>
          </a:bodyPr>
          <a:lstStyle/>
          <a:p>
            <a:r>
              <a:rPr lang="fr-FR" dirty="0">
                <a:latin typeface="Poppins" panose="00000500000000000000" pitchFamily="50" charset="0"/>
                <a:cs typeface="Poppins" panose="00000500000000000000" pitchFamily="50" charset="0"/>
                <a:sym typeface="Poppins"/>
              </a:rPr>
              <a:t>Cliquer sur la liste déroulante :</a:t>
            </a:r>
          </a:p>
          <a:p>
            <a:pPr lvl="1"/>
            <a:r>
              <a:rPr lang="fr-FR" dirty="0">
                <a:latin typeface="Poppins" panose="00000500000000000000" pitchFamily="50" charset="0"/>
                <a:cs typeface="Poppins" panose="00000500000000000000" pitchFamily="50" charset="0"/>
                <a:sym typeface="Poppins"/>
              </a:rPr>
              <a:t>Les activités en lien avec le code NAF sont mises en avant</a:t>
            </a:r>
          </a:p>
          <a:p>
            <a:pPr lvl="1"/>
            <a:r>
              <a:rPr lang="fr-FR" dirty="0">
                <a:latin typeface="Poppins" panose="00000500000000000000" pitchFamily="50" charset="0"/>
                <a:cs typeface="Poppins" panose="00000500000000000000" pitchFamily="50" charset="0"/>
                <a:sym typeface="Poppins"/>
              </a:rPr>
              <a:t>Dérouler la liste et cliquer une à une sur les activités présentes dans l’entreprise</a:t>
            </a:r>
          </a:p>
          <a:p>
            <a:r>
              <a:rPr lang="fr-FR" dirty="0">
                <a:latin typeface="Poppins" panose="00000500000000000000" pitchFamily="50" charset="0"/>
                <a:cs typeface="Poppins" panose="00000500000000000000" pitchFamily="50" charset="0"/>
                <a:sym typeface="Poppins"/>
              </a:rPr>
              <a:t>Ou choisir d’après les images : </a:t>
            </a:r>
          </a:p>
          <a:p>
            <a:pPr lvl="1"/>
            <a:r>
              <a:rPr lang="fr-FR" dirty="0">
                <a:latin typeface="Poppins" panose="00000500000000000000" pitchFamily="50" charset="0"/>
                <a:cs typeface="Poppins" panose="00000500000000000000" pitchFamily="50" charset="0"/>
                <a:sym typeface="Poppins"/>
              </a:rPr>
              <a:t>Cliquer sur       pour avoir des détails sur l’activité </a:t>
            </a:r>
          </a:p>
          <a:p>
            <a:pPr lvl="1"/>
            <a:r>
              <a:rPr lang="fr-FR" dirty="0">
                <a:latin typeface="Poppins" panose="00000500000000000000" pitchFamily="50" charset="0"/>
                <a:cs typeface="Poppins" panose="00000500000000000000" pitchFamily="50" charset="0"/>
                <a:sym typeface="Poppins"/>
              </a:rPr>
              <a:t>Ajouter manuellement une activité personnalisée si nécessaire</a:t>
            </a:r>
          </a:p>
          <a:p>
            <a:r>
              <a:rPr lang="fr-FR" dirty="0">
                <a:latin typeface="Poppins" panose="00000500000000000000" pitchFamily="50" charset="0"/>
                <a:cs typeface="Poppins" panose="00000500000000000000" pitchFamily="50" charset="0"/>
                <a:sym typeface="Poppins"/>
              </a:rPr>
              <a:t>Valider</a:t>
            </a:r>
            <a:endParaRPr lang="fr-FR" sz="1200" dirty="0">
              <a:latin typeface="Poppins" panose="00000500000000000000" pitchFamily="50" charset="0"/>
              <a:cs typeface="Poppins" panose="00000500000000000000" pitchFamily="50" charset="0"/>
            </a:endParaRPr>
          </a:p>
          <a:p>
            <a:pPr lvl="1"/>
            <a:endParaRPr lang="fr-FR" sz="1200" dirty="0"/>
          </a:p>
        </p:txBody>
      </p:sp>
      <p:sp>
        <p:nvSpPr>
          <p:cNvPr id="11" name="Titre 10">
            <a:extLst>
              <a:ext uri="{FF2B5EF4-FFF2-40B4-BE49-F238E27FC236}">
                <a16:creationId xmlns:a16="http://schemas.microsoft.com/office/drawing/2014/main" id="{FD193897-B335-4F47-8F2B-E7621E76E24D}"/>
              </a:ext>
            </a:extLst>
          </p:cNvPr>
          <p:cNvSpPr>
            <a:spLocks noGrp="1"/>
          </p:cNvSpPr>
          <p:nvPr>
            <p:ph type="title"/>
          </p:nvPr>
        </p:nvSpPr>
        <p:spPr/>
        <p:txBody>
          <a:bodyPr/>
          <a:lstStyle/>
          <a:p>
            <a:r>
              <a:rPr lang="fr-FR" dirty="0"/>
              <a:t>Les activités</a:t>
            </a:r>
          </a:p>
        </p:txBody>
      </p:sp>
      <p:pic>
        <p:nvPicPr>
          <p:cNvPr id="16" name="Image 15">
            <a:extLst>
              <a:ext uri="{FF2B5EF4-FFF2-40B4-BE49-F238E27FC236}">
                <a16:creationId xmlns:a16="http://schemas.microsoft.com/office/drawing/2014/main" id="{26F76F69-982F-47C2-84FB-173E153A929B}"/>
              </a:ext>
            </a:extLst>
          </p:cNvPr>
          <p:cNvPicPr>
            <a:picLocks noChangeAspect="1"/>
          </p:cNvPicPr>
          <p:nvPr/>
        </p:nvPicPr>
        <p:blipFill>
          <a:blip r:embed="rId2"/>
          <a:stretch>
            <a:fillRect/>
          </a:stretch>
        </p:blipFill>
        <p:spPr>
          <a:xfrm>
            <a:off x="8030111" y="6056775"/>
            <a:ext cx="2343150" cy="638175"/>
          </a:xfrm>
          <a:prstGeom prst="rect">
            <a:avLst/>
          </a:prstGeom>
        </p:spPr>
      </p:pic>
      <p:pic>
        <p:nvPicPr>
          <p:cNvPr id="17" name="Image 16">
            <a:extLst>
              <a:ext uri="{FF2B5EF4-FFF2-40B4-BE49-F238E27FC236}">
                <a16:creationId xmlns:a16="http://schemas.microsoft.com/office/drawing/2014/main" id="{A748193E-B0E2-436C-9B09-BB3218A28E2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504" t="31168" r="1"/>
          <a:stretch/>
        </p:blipFill>
        <p:spPr>
          <a:xfrm>
            <a:off x="2201160" y="3643721"/>
            <a:ext cx="8430495" cy="2558670"/>
          </a:xfrm>
          <a:prstGeom prst="rect">
            <a:avLst/>
          </a:prstGeom>
        </p:spPr>
      </p:pic>
      <p:grpSp>
        <p:nvGrpSpPr>
          <p:cNvPr id="19" name="Group 8">
            <a:extLst>
              <a:ext uri="{FF2B5EF4-FFF2-40B4-BE49-F238E27FC236}">
                <a16:creationId xmlns:a16="http://schemas.microsoft.com/office/drawing/2014/main" id="{18990CF3-7E6D-43B9-B80A-17EF0D8ADC75}"/>
              </a:ext>
            </a:extLst>
          </p:cNvPr>
          <p:cNvGrpSpPr/>
          <p:nvPr/>
        </p:nvGrpSpPr>
        <p:grpSpPr>
          <a:xfrm>
            <a:off x="2725447" y="3643721"/>
            <a:ext cx="271549" cy="271549"/>
            <a:chOff x="0" y="0"/>
            <a:chExt cx="543097" cy="543097"/>
          </a:xfrm>
        </p:grpSpPr>
        <p:sp>
          <p:nvSpPr>
            <p:cNvPr id="20" name="Freeform 9">
              <a:extLst>
                <a:ext uri="{FF2B5EF4-FFF2-40B4-BE49-F238E27FC236}">
                  <a16:creationId xmlns:a16="http://schemas.microsoft.com/office/drawing/2014/main" id="{8BF81C56-ABE7-4625-8F40-F8E8C8E8544A}"/>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21" name="TextBox 10">
              <a:extLst>
                <a:ext uri="{FF2B5EF4-FFF2-40B4-BE49-F238E27FC236}">
                  <a16:creationId xmlns:a16="http://schemas.microsoft.com/office/drawing/2014/main" id="{42C03009-1009-403F-BA44-3898D1B5C470}"/>
                </a:ext>
              </a:extLst>
            </p:cNvPr>
            <p:cNvSpPr txBox="1"/>
            <p:nvPr/>
          </p:nvSpPr>
          <p:spPr>
            <a:xfrm>
              <a:off x="151588" y="28182"/>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1</a:t>
              </a:r>
            </a:p>
          </p:txBody>
        </p:sp>
      </p:grpSp>
      <p:grpSp>
        <p:nvGrpSpPr>
          <p:cNvPr id="25" name="Group 11">
            <a:extLst>
              <a:ext uri="{FF2B5EF4-FFF2-40B4-BE49-F238E27FC236}">
                <a16:creationId xmlns:a16="http://schemas.microsoft.com/office/drawing/2014/main" id="{334E6E2F-43AB-405B-A282-E896955E945D}"/>
              </a:ext>
            </a:extLst>
          </p:cNvPr>
          <p:cNvGrpSpPr/>
          <p:nvPr/>
        </p:nvGrpSpPr>
        <p:grpSpPr>
          <a:xfrm>
            <a:off x="6024417" y="4887454"/>
            <a:ext cx="271549" cy="271549"/>
            <a:chOff x="1236617" y="-2252514"/>
            <a:chExt cx="543097" cy="543097"/>
          </a:xfrm>
        </p:grpSpPr>
        <p:sp>
          <p:nvSpPr>
            <p:cNvPr id="26" name="Freeform 12">
              <a:extLst>
                <a:ext uri="{FF2B5EF4-FFF2-40B4-BE49-F238E27FC236}">
                  <a16:creationId xmlns:a16="http://schemas.microsoft.com/office/drawing/2014/main" id="{E9B5B7F8-7B3C-406C-8A53-F5A5D628F835}"/>
                </a:ext>
              </a:extLst>
            </p:cNvPr>
            <p:cNvSpPr/>
            <p:nvPr/>
          </p:nvSpPr>
          <p:spPr>
            <a:xfrm>
              <a:off x="1236617" y="-2252514"/>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27" name="TextBox 13">
              <a:extLst>
                <a:ext uri="{FF2B5EF4-FFF2-40B4-BE49-F238E27FC236}">
                  <a16:creationId xmlns:a16="http://schemas.microsoft.com/office/drawing/2014/main" id="{38FB4276-DED8-4830-85AC-1C6E724AB81A}"/>
                </a:ext>
              </a:extLst>
            </p:cNvPr>
            <p:cNvSpPr txBox="1"/>
            <p:nvPr/>
          </p:nvSpPr>
          <p:spPr>
            <a:xfrm>
              <a:off x="1438687" y="-2216458"/>
              <a:ext cx="138956" cy="445379"/>
            </a:xfrm>
            <a:prstGeom prst="rect">
              <a:avLst/>
            </a:prstGeom>
          </p:spPr>
          <p:txBody>
            <a:bodyPr wrap="square" lIns="0" tIns="0" rIns="0" bIns="0" rtlCol="0" anchor="t">
              <a:spAutoFit/>
            </a:bodyPr>
            <a:lstStyle/>
            <a:p>
              <a:pPr algn="ctr">
                <a:lnSpc>
                  <a:spcPts val="1917"/>
                </a:lnSpc>
              </a:pPr>
              <a:r>
                <a:rPr lang="en-US" sz="1369" spc="-75">
                  <a:solidFill>
                    <a:srgbClr val="FFFFFF"/>
                  </a:solidFill>
                  <a:latin typeface="Studly"/>
                  <a:ea typeface="Studly"/>
                  <a:cs typeface="Studly"/>
                  <a:sym typeface="Studly"/>
                </a:rPr>
                <a:t>2</a:t>
              </a:r>
            </a:p>
          </p:txBody>
        </p:sp>
      </p:grpSp>
      <p:grpSp>
        <p:nvGrpSpPr>
          <p:cNvPr id="28" name="Group 14">
            <a:extLst>
              <a:ext uri="{FF2B5EF4-FFF2-40B4-BE49-F238E27FC236}">
                <a16:creationId xmlns:a16="http://schemas.microsoft.com/office/drawing/2014/main" id="{4EA6AB0B-15CF-42D2-A961-01EBA8A468CD}"/>
              </a:ext>
            </a:extLst>
          </p:cNvPr>
          <p:cNvGrpSpPr/>
          <p:nvPr/>
        </p:nvGrpSpPr>
        <p:grpSpPr>
          <a:xfrm>
            <a:off x="9809307" y="6375862"/>
            <a:ext cx="271549" cy="271549"/>
            <a:chOff x="0" y="0"/>
            <a:chExt cx="543097" cy="543097"/>
          </a:xfrm>
        </p:grpSpPr>
        <p:sp>
          <p:nvSpPr>
            <p:cNvPr id="30" name="Freeform 15">
              <a:extLst>
                <a:ext uri="{FF2B5EF4-FFF2-40B4-BE49-F238E27FC236}">
                  <a16:creationId xmlns:a16="http://schemas.microsoft.com/office/drawing/2014/main" id="{1518BB20-76AA-4E27-85FA-2845E47516B5}"/>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sp>
        <p:sp>
          <p:nvSpPr>
            <p:cNvPr id="32" name="TextBox 16">
              <a:extLst>
                <a:ext uri="{FF2B5EF4-FFF2-40B4-BE49-F238E27FC236}">
                  <a16:creationId xmlns:a16="http://schemas.microsoft.com/office/drawing/2014/main" id="{C6B5BB33-C6FA-4D15-B9A0-D9F8FE7BCB37}"/>
                </a:ext>
              </a:extLst>
            </p:cNvPr>
            <p:cNvSpPr txBox="1"/>
            <p:nvPr/>
          </p:nvSpPr>
          <p:spPr>
            <a:xfrm>
              <a:off x="151588" y="44756"/>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3</a:t>
              </a:r>
            </a:p>
          </p:txBody>
        </p:sp>
      </p:grpSp>
      <p:grpSp>
        <p:nvGrpSpPr>
          <p:cNvPr id="33" name="Group 17">
            <a:extLst>
              <a:ext uri="{FF2B5EF4-FFF2-40B4-BE49-F238E27FC236}">
                <a16:creationId xmlns:a16="http://schemas.microsoft.com/office/drawing/2014/main" id="{ACF3BEF4-B6E5-4DB2-8B20-F63408FDD6EA}"/>
              </a:ext>
            </a:extLst>
          </p:cNvPr>
          <p:cNvGrpSpPr/>
          <p:nvPr/>
        </p:nvGrpSpPr>
        <p:grpSpPr>
          <a:xfrm>
            <a:off x="627436" y="1431984"/>
            <a:ext cx="192864" cy="192864"/>
            <a:chOff x="0" y="0"/>
            <a:chExt cx="385729" cy="385729"/>
          </a:xfrm>
        </p:grpSpPr>
        <p:sp>
          <p:nvSpPr>
            <p:cNvPr id="34" name="Freeform 18">
              <a:extLst>
                <a:ext uri="{FF2B5EF4-FFF2-40B4-BE49-F238E27FC236}">
                  <a16:creationId xmlns:a16="http://schemas.microsoft.com/office/drawing/2014/main" id="{69CB2ADE-7BD9-451E-893D-D274A135BCF9}"/>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35" name="TextBox 19">
              <a:extLst>
                <a:ext uri="{FF2B5EF4-FFF2-40B4-BE49-F238E27FC236}">
                  <a16:creationId xmlns:a16="http://schemas.microsoft.com/office/drawing/2014/main" id="{00F93383-E2A7-4254-9473-0D0944921C4C}"/>
                </a:ext>
              </a:extLst>
            </p:cNvPr>
            <p:cNvSpPr txBox="1"/>
            <p:nvPr/>
          </p:nvSpPr>
          <p:spPr>
            <a:xfrm>
              <a:off x="107662" y="8974"/>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1</a:t>
              </a:r>
            </a:p>
          </p:txBody>
        </p:sp>
      </p:grpSp>
      <p:grpSp>
        <p:nvGrpSpPr>
          <p:cNvPr id="36" name="Group 20">
            <a:extLst>
              <a:ext uri="{FF2B5EF4-FFF2-40B4-BE49-F238E27FC236}">
                <a16:creationId xmlns:a16="http://schemas.microsoft.com/office/drawing/2014/main" id="{4441C548-5DC8-4339-AC02-C4E6DA74407C}"/>
              </a:ext>
            </a:extLst>
          </p:cNvPr>
          <p:cNvGrpSpPr/>
          <p:nvPr/>
        </p:nvGrpSpPr>
        <p:grpSpPr>
          <a:xfrm>
            <a:off x="624639" y="2308042"/>
            <a:ext cx="192864" cy="192864"/>
            <a:chOff x="0" y="0"/>
            <a:chExt cx="385729" cy="385729"/>
          </a:xfrm>
        </p:grpSpPr>
        <p:sp>
          <p:nvSpPr>
            <p:cNvPr id="37" name="Freeform 21">
              <a:extLst>
                <a:ext uri="{FF2B5EF4-FFF2-40B4-BE49-F238E27FC236}">
                  <a16:creationId xmlns:a16="http://schemas.microsoft.com/office/drawing/2014/main" id="{763FDD3E-2FDE-4E9C-BB80-4B31711245C4}"/>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38" name="TextBox 22">
              <a:extLst>
                <a:ext uri="{FF2B5EF4-FFF2-40B4-BE49-F238E27FC236}">
                  <a16:creationId xmlns:a16="http://schemas.microsoft.com/office/drawing/2014/main" id="{52245455-AB65-44DC-A6FF-65A17318EBE1}"/>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2</a:t>
              </a:r>
            </a:p>
          </p:txBody>
        </p:sp>
      </p:grpSp>
      <p:grpSp>
        <p:nvGrpSpPr>
          <p:cNvPr id="39" name="Group 23">
            <a:extLst>
              <a:ext uri="{FF2B5EF4-FFF2-40B4-BE49-F238E27FC236}">
                <a16:creationId xmlns:a16="http://schemas.microsoft.com/office/drawing/2014/main" id="{92D35EA2-8FEE-4988-9986-D2D32E2E3199}"/>
              </a:ext>
            </a:extLst>
          </p:cNvPr>
          <p:cNvGrpSpPr/>
          <p:nvPr/>
        </p:nvGrpSpPr>
        <p:grpSpPr>
          <a:xfrm>
            <a:off x="624639" y="3177968"/>
            <a:ext cx="192864" cy="192864"/>
            <a:chOff x="0" y="0"/>
            <a:chExt cx="385729" cy="385729"/>
          </a:xfrm>
        </p:grpSpPr>
        <p:sp>
          <p:nvSpPr>
            <p:cNvPr id="40" name="Freeform 24">
              <a:extLst>
                <a:ext uri="{FF2B5EF4-FFF2-40B4-BE49-F238E27FC236}">
                  <a16:creationId xmlns:a16="http://schemas.microsoft.com/office/drawing/2014/main" id="{B9CE0CA0-6949-4BD2-8FAB-637C5D75B796}"/>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4"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41" name="TextBox 25">
              <a:extLst>
                <a:ext uri="{FF2B5EF4-FFF2-40B4-BE49-F238E27FC236}">
                  <a16:creationId xmlns:a16="http://schemas.microsoft.com/office/drawing/2014/main" id="{22D0433C-C801-48CF-9F61-E58808FE4690}"/>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3</a:t>
              </a:r>
            </a:p>
          </p:txBody>
        </p:sp>
      </p:grpSp>
      <p:sp>
        <p:nvSpPr>
          <p:cNvPr id="45" name="ZoneTexte 44">
            <a:extLst>
              <a:ext uri="{FF2B5EF4-FFF2-40B4-BE49-F238E27FC236}">
                <a16:creationId xmlns:a16="http://schemas.microsoft.com/office/drawing/2014/main" id="{F8522456-39AC-4ACE-9D36-EBFF1FF662D4}"/>
              </a:ext>
            </a:extLst>
          </p:cNvPr>
          <p:cNvSpPr txBox="1"/>
          <p:nvPr/>
        </p:nvSpPr>
        <p:spPr>
          <a:xfrm>
            <a:off x="8215776" y="3274400"/>
            <a:ext cx="2773120" cy="307777"/>
          </a:xfrm>
          <a:prstGeom prst="rect">
            <a:avLst/>
          </a:prstGeom>
          <a:noFill/>
        </p:spPr>
        <p:txBody>
          <a:bodyPr wrap="square" rtlCol="0">
            <a:spAutoFit/>
          </a:bodyPr>
          <a:lstStyle/>
          <a:p>
            <a:pPr algn="ctr"/>
            <a:r>
              <a:rPr lang="fr-FR" sz="1400" dirty="0">
                <a:solidFill>
                  <a:srgbClr val="E39E21"/>
                </a:solidFill>
                <a:latin typeface="Poppins Light" panose="00000400000000000000" pitchFamily="2" charset="0"/>
                <a:cs typeface="Poppins Light" panose="00000400000000000000" pitchFamily="2" charset="0"/>
              </a:rPr>
              <a:t>Grisée si sélectionnée</a:t>
            </a:r>
          </a:p>
        </p:txBody>
      </p:sp>
      <p:pic>
        <p:nvPicPr>
          <p:cNvPr id="46" name="Graphique 45" descr="Ligne fléchée : courbe dans le sens des aiguilles d’une montre">
            <a:extLst>
              <a:ext uri="{FF2B5EF4-FFF2-40B4-BE49-F238E27FC236}">
                <a16:creationId xmlns:a16="http://schemas.microsoft.com/office/drawing/2014/main" id="{0AA1E3AA-042E-471A-9BCD-04C4AA73590B}"/>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15784869">
            <a:off x="7833060" y="3636457"/>
            <a:ext cx="1201177" cy="1201177"/>
          </a:xfrm>
          <a:prstGeom prst="rect">
            <a:avLst/>
          </a:prstGeom>
        </p:spPr>
      </p:pic>
      <p:sp>
        <p:nvSpPr>
          <p:cNvPr id="3" name="Sous-titre 2">
            <a:extLst>
              <a:ext uri="{FF2B5EF4-FFF2-40B4-BE49-F238E27FC236}">
                <a16:creationId xmlns:a16="http://schemas.microsoft.com/office/drawing/2014/main" id="{9E046875-962F-4C6B-9BCC-52ED0E06DA78}"/>
              </a:ext>
            </a:extLst>
          </p:cNvPr>
          <p:cNvSpPr>
            <a:spLocks noGrp="1"/>
          </p:cNvSpPr>
          <p:nvPr>
            <p:ph type="subTitle" idx="14"/>
          </p:nvPr>
        </p:nvSpPr>
        <p:spPr/>
        <p:txBody>
          <a:bodyPr/>
          <a:lstStyle/>
          <a:p>
            <a:endParaRPr lang="fr-FR"/>
          </a:p>
        </p:txBody>
      </p:sp>
      <p:sp>
        <p:nvSpPr>
          <p:cNvPr id="29" name="Espace réservé du numéro de diapositive 2">
            <a:extLst>
              <a:ext uri="{FF2B5EF4-FFF2-40B4-BE49-F238E27FC236}">
                <a16:creationId xmlns:a16="http://schemas.microsoft.com/office/drawing/2014/main" id="{94577BE5-0379-44AF-9852-68A0B71084BC}"/>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11</a:t>
            </a:fld>
            <a:endParaRPr lang="fr-FR" dirty="0">
              <a:solidFill>
                <a:srgbClr val="A9E0F6"/>
              </a:solidFill>
              <a:latin typeface="Poppins" panose="00000500000000000000" pitchFamily="2" charset="0"/>
              <a:cs typeface="Poppins" panose="00000500000000000000" pitchFamily="2" charset="0"/>
            </a:endParaRPr>
          </a:p>
        </p:txBody>
      </p:sp>
      <p:pic>
        <p:nvPicPr>
          <p:cNvPr id="31" name="Graphique 30" descr="Flèche : demi-tour horizontal">
            <a:hlinkClick r:id="rId9" action="ppaction://hlinksldjump"/>
            <a:extLst>
              <a:ext uri="{FF2B5EF4-FFF2-40B4-BE49-F238E27FC236}">
                <a16:creationId xmlns:a16="http://schemas.microsoft.com/office/drawing/2014/main" id="{6EC54812-F8BB-4416-BABF-4F577063DFC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46509" y="65225"/>
            <a:ext cx="451617" cy="451617"/>
          </a:xfrm>
          <a:prstGeom prst="rect">
            <a:avLst/>
          </a:prstGeom>
        </p:spPr>
      </p:pic>
      <p:pic>
        <p:nvPicPr>
          <p:cNvPr id="42" name="Image 41">
            <a:extLst>
              <a:ext uri="{FF2B5EF4-FFF2-40B4-BE49-F238E27FC236}">
                <a16:creationId xmlns:a16="http://schemas.microsoft.com/office/drawing/2014/main" id="{7FD11D73-936E-4E20-8F6A-D3771E52BC08}"/>
              </a:ext>
            </a:extLst>
          </p:cNvPr>
          <p:cNvPicPr>
            <a:picLocks noChangeAspect="1"/>
          </p:cNvPicPr>
          <p:nvPr/>
        </p:nvPicPr>
        <p:blipFill>
          <a:blip r:embed="rId12"/>
          <a:stretch>
            <a:fillRect/>
          </a:stretch>
        </p:blipFill>
        <p:spPr>
          <a:xfrm>
            <a:off x="2625434" y="2572442"/>
            <a:ext cx="200025" cy="238125"/>
          </a:xfrm>
          <a:prstGeom prst="rect">
            <a:avLst/>
          </a:prstGeom>
        </p:spPr>
      </p:pic>
    </p:spTree>
    <p:extLst>
      <p:ext uri="{BB962C8B-B14F-4D97-AF65-F5344CB8AC3E}">
        <p14:creationId xmlns:p14="http://schemas.microsoft.com/office/powerpoint/2010/main" val="3467624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993D734-69FB-42BA-A5C9-D4C6D005A738}"/>
              </a:ext>
            </a:extLst>
          </p:cNvPr>
          <p:cNvPicPr>
            <a:picLocks noChangeAspect="1"/>
          </p:cNvPicPr>
          <p:nvPr/>
        </p:nvPicPr>
        <p:blipFill>
          <a:blip r:embed="rId2"/>
          <a:stretch>
            <a:fillRect/>
          </a:stretch>
        </p:blipFill>
        <p:spPr>
          <a:xfrm>
            <a:off x="1256936" y="1530379"/>
            <a:ext cx="9400274" cy="3474121"/>
          </a:xfrm>
          <a:prstGeom prst="rect">
            <a:avLst/>
          </a:prstGeom>
        </p:spPr>
      </p:pic>
      <p:sp>
        <p:nvSpPr>
          <p:cNvPr id="11" name="Titre 10">
            <a:extLst>
              <a:ext uri="{FF2B5EF4-FFF2-40B4-BE49-F238E27FC236}">
                <a16:creationId xmlns:a16="http://schemas.microsoft.com/office/drawing/2014/main" id="{FD193897-B335-4F47-8F2B-E7621E76E24D}"/>
              </a:ext>
            </a:extLst>
          </p:cNvPr>
          <p:cNvSpPr>
            <a:spLocks noGrp="1"/>
          </p:cNvSpPr>
          <p:nvPr>
            <p:ph type="title"/>
          </p:nvPr>
        </p:nvSpPr>
        <p:spPr/>
        <p:txBody>
          <a:bodyPr/>
          <a:lstStyle/>
          <a:p>
            <a:r>
              <a:rPr lang="fr-FR" dirty="0"/>
              <a:t>Définir la structure de l’entreprise</a:t>
            </a:r>
          </a:p>
        </p:txBody>
      </p:sp>
      <p:sp>
        <p:nvSpPr>
          <p:cNvPr id="24" name="TextBox 15">
            <a:extLst>
              <a:ext uri="{FF2B5EF4-FFF2-40B4-BE49-F238E27FC236}">
                <a16:creationId xmlns:a16="http://schemas.microsoft.com/office/drawing/2014/main" id="{82E1D5EA-C292-4AC3-BBCE-239A9D1BCB34}"/>
              </a:ext>
            </a:extLst>
          </p:cNvPr>
          <p:cNvSpPr txBox="1"/>
          <p:nvPr/>
        </p:nvSpPr>
        <p:spPr>
          <a:xfrm>
            <a:off x="7322225" y="5004500"/>
            <a:ext cx="3114866" cy="523220"/>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dirty="0">
                <a:solidFill>
                  <a:srgbClr val="E39E21"/>
                </a:solidFill>
                <a:sym typeface="Poppins"/>
              </a:rPr>
              <a:t>Créer une ou plusieurs unités spécifiques aux métiers</a:t>
            </a:r>
          </a:p>
        </p:txBody>
      </p:sp>
      <p:pic>
        <p:nvPicPr>
          <p:cNvPr id="25" name="Graphique 24" descr="Ligne fléchée : courbe dans le sens des aiguilles d’une montre">
            <a:extLst>
              <a:ext uri="{FF2B5EF4-FFF2-40B4-BE49-F238E27FC236}">
                <a16:creationId xmlns:a16="http://schemas.microsoft.com/office/drawing/2014/main" id="{EDA40EC1-F53B-47F0-BDC2-494E8083E1C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867346" flipH="1">
            <a:off x="6430882" y="4128528"/>
            <a:ext cx="1166800" cy="1201177"/>
          </a:xfrm>
          <a:prstGeom prst="rect">
            <a:avLst/>
          </a:prstGeom>
        </p:spPr>
      </p:pic>
      <p:pic>
        <p:nvPicPr>
          <p:cNvPr id="26" name="Graphique 25" descr="Ligne fléchée : courbe dans le sens des aiguilles d’une montre">
            <a:extLst>
              <a:ext uri="{FF2B5EF4-FFF2-40B4-BE49-F238E27FC236}">
                <a16:creationId xmlns:a16="http://schemas.microsoft.com/office/drawing/2014/main" id="{E0E4FF7F-D469-41DF-9D45-1E5145465F57}"/>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1374384" flipH="1">
            <a:off x="6517152" y="2595123"/>
            <a:ext cx="1166800" cy="1201177"/>
          </a:xfrm>
          <a:prstGeom prst="rect">
            <a:avLst/>
          </a:prstGeom>
        </p:spPr>
      </p:pic>
      <p:sp>
        <p:nvSpPr>
          <p:cNvPr id="27" name="TextBox 15">
            <a:extLst>
              <a:ext uri="{FF2B5EF4-FFF2-40B4-BE49-F238E27FC236}">
                <a16:creationId xmlns:a16="http://schemas.microsoft.com/office/drawing/2014/main" id="{D479E1DC-BE5F-4EE7-88DA-AB5B05FADA62}"/>
              </a:ext>
            </a:extLst>
          </p:cNvPr>
          <p:cNvSpPr txBox="1"/>
          <p:nvPr/>
        </p:nvSpPr>
        <p:spPr>
          <a:xfrm>
            <a:off x="7650646" y="2436049"/>
            <a:ext cx="3128189" cy="523220"/>
          </a:xfrm>
          <a:prstGeom prst="rect">
            <a:avLst/>
          </a:prstGeom>
          <a:solidFill>
            <a:schemeClr val="bg1"/>
          </a:solid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dirty="0">
                <a:solidFill>
                  <a:srgbClr val="E39E21"/>
                </a:solidFill>
                <a:sym typeface="Poppins"/>
              </a:rPr>
              <a:t>Ajouter tous les métiers / groupes de métiers (voir p14/15)</a:t>
            </a:r>
          </a:p>
        </p:txBody>
      </p:sp>
      <p:sp>
        <p:nvSpPr>
          <p:cNvPr id="2" name="Rectangle 1">
            <a:extLst>
              <a:ext uri="{FF2B5EF4-FFF2-40B4-BE49-F238E27FC236}">
                <a16:creationId xmlns:a16="http://schemas.microsoft.com/office/drawing/2014/main" id="{D2CDF879-E4E0-4687-BF4F-CCBC03727CE1}"/>
              </a:ext>
            </a:extLst>
          </p:cNvPr>
          <p:cNvSpPr/>
          <p:nvPr/>
        </p:nvSpPr>
        <p:spPr>
          <a:xfrm>
            <a:off x="1256936" y="5685324"/>
            <a:ext cx="10319179" cy="954107"/>
          </a:xfrm>
          <a:prstGeom prst="rect">
            <a:avLst/>
          </a:prstGeom>
        </p:spPr>
        <p:txBody>
          <a:bodyPr wrap="square">
            <a:spAutoFit/>
          </a:bodyPr>
          <a:lstStyle/>
          <a:p>
            <a:pPr marL="285750" indent="-285750">
              <a:buFont typeface="Arial" panose="020B0604020202020204" pitchFamily="34" charset="0"/>
              <a:buChar char="•"/>
            </a:pPr>
            <a:r>
              <a:rPr lang="fr-FR" sz="1400" dirty="0">
                <a:solidFill>
                  <a:srgbClr val="08486E"/>
                </a:solidFill>
              </a:rPr>
              <a:t>Ne remplir que l’unité commune est possible, si tous les salariés sont exposés aux mêmes risques</a:t>
            </a:r>
          </a:p>
          <a:p>
            <a:pPr marL="285750" indent="-285750">
              <a:buFont typeface="Arial" panose="020B0604020202020204" pitchFamily="34" charset="0"/>
              <a:buChar char="•"/>
            </a:pPr>
            <a:r>
              <a:rPr lang="fr-FR" sz="1400" dirty="0">
                <a:solidFill>
                  <a:srgbClr val="08486E"/>
                </a:solidFill>
              </a:rPr>
              <a:t>Mais créer une unité plus spécifique même s’il n’y a qu’un métier dans l’entreprise est conseillé car cela facilitera l’évaluation des risques</a:t>
            </a:r>
          </a:p>
          <a:p>
            <a:pPr marL="285750" indent="-285750">
              <a:buFont typeface="Arial" panose="020B0604020202020204" pitchFamily="34" charset="0"/>
              <a:buChar char="•"/>
            </a:pPr>
            <a:r>
              <a:rPr lang="fr-FR" sz="1400" dirty="0">
                <a:solidFill>
                  <a:srgbClr val="08486E"/>
                </a:solidFill>
              </a:rPr>
              <a:t>Ne pas remplir l’unité commune est possible si une seule unité spécifique est créée </a:t>
            </a:r>
          </a:p>
        </p:txBody>
      </p:sp>
      <p:sp>
        <p:nvSpPr>
          <p:cNvPr id="4" name="Sous-titre 3">
            <a:extLst>
              <a:ext uri="{FF2B5EF4-FFF2-40B4-BE49-F238E27FC236}">
                <a16:creationId xmlns:a16="http://schemas.microsoft.com/office/drawing/2014/main" id="{492C1490-4123-485C-85C4-3EE1C5755CC5}"/>
              </a:ext>
            </a:extLst>
          </p:cNvPr>
          <p:cNvSpPr>
            <a:spLocks noGrp="1"/>
          </p:cNvSpPr>
          <p:nvPr>
            <p:ph type="subTitle" idx="14"/>
          </p:nvPr>
        </p:nvSpPr>
        <p:spPr/>
        <p:txBody>
          <a:bodyPr/>
          <a:lstStyle/>
          <a:p>
            <a:endParaRPr lang="fr-FR"/>
          </a:p>
        </p:txBody>
      </p:sp>
      <p:sp>
        <p:nvSpPr>
          <p:cNvPr id="13" name="Espace réservé du numéro de diapositive 2">
            <a:extLst>
              <a:ext uri="{FF2B5EF4-FFF2-40B4-BE49-F238E27FC236}">
                <a16:creationId xmlns:a16="http://schemas.microsoft.com/office/drawing/2014/main" id="{B90E4764-1074-44DD-A412-C73FF1965918}"/>
              </a:ext>
            </a:extLst>
          </p:cNvPr>
          <p:cNvSpPr>
            <a:spLocks noGrp="1"/>
          </p:cNvSpPr>
          <p:nvPr>
            <p:ph type="sldNum" sz="quarter" idx="12"/>
          </p:nvPr>
        </p:nvSpPr>
        <p:spPr>
          <a:xfrm>
            <a:off x="10778836" y="6412031"/>
            <a:ext cx="1180606"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12</a:t>
            </a:fld>
            <a:endParaRPr lang="fr-FR" dirty="0">
              <a:solidFill>
                <a:srgbClr val="A9E0F6"/>
              </a:solidFill>
              <a:latin typeface="Poppins" panose="00000500000000000000" pitchFamily="2" charset="0"/>
              <a:cs typeface="Poppins" panose="00000500000000000000" pitchFamily="2" charset="0"/>
            </a:endParaRPr>
          </a:p>
        </p:txBody>
      </p:sp>
      <p:pic>
        <p:nvPicPr>
          <p:cNvPr id="12" name="Graphique 11" descr="Flèche : demi-tour horizontal">
            <a:hlinkClick r:id="rId5" action="ppaction://hlinksldjump"/>
            <a:extLst>
              <a:ext uri="{FF2B5EF4-FFF2-40B4-BE49-F238E27FC236}">
                <a16:creationId xmlns:a16="http://schemas.microsoft.com/office/drawing/2014/main" id="{F064E173-4745-41F4-85AF-C40C409CED9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6509" y="65225"/>
            <a:ext cx="451617" cy="451617"/>
          </a:xfrm>
          <a:prstGeom prst="rect">
            <a:avLst/>
          </a:prstGeom>
        </p:spPr>
      </p:pic>
    </p:spTree>
    <p:extLst>
      <p:ext uri="{BB962C8B-B14F-4D97-AF65-F5344CB8AC3E}">
        <p14:creationId xmlns:p14="http://schemas.microsoft.com/office/powerpoint/2010/main" val="857949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6A2C041-BA15-4504-82CB-50D7029E97F3}"/>
              </a:ext>
            </a:extLst>
          </p:cNvPr>
          <p:cNvPicPr>
            <a:picLocks noChangeAspect="1"/>
          </p:cNvPicPr>
          <p:nvPr/>
        </p:nvPicPr>
        <p:blipFill>
          <a:blip r:embed="rId2"/>
          <a:stretch>
            <a:fillRect/>
          </a:stretch>
        </p:blipFill>
        <p:spPr>
          <a:xfrm>
            <a:off x="115454" y="2946153"/>
            <a:ext cx="11961091" cy="1422537"/>
          </a:xfrm>
          <a:prstGeom prst="rect">
            <a:avLst/>
          </a:prstGeom>
        </p:spPr>
      </p:pic>
      <p:sp>
        <p:nvSpPr>
          <p:cNvPr id="11" name="Titre 10">
            <a:extLst>
              <a:ext uri="{FF2B5EF4-FFF2-40B4-BE49-F238E27FC236}">
                <a16:creationId xmlns:a16="http://schemas.microsoft.com/office/drawing/2014/main" id="{FD193897-B335-4F47-8F2B-E7621E76E24D}"/>
              </a:ext>
            </a:extLst>
          </p:cNvPr>
          <p:cNvSpPr>
            <a:spLocks noGrp="1"/>
          </p:cNvSpPr>
          <p:nvPr>
            <p:ph type="title"/>
          </p:nvPr>
        </p:nvSpPr>
        <p:spPr/>
        <p:txBody>
          <a:bodyPr/>
          <a:lstStyle/>
          <a:p>
            <a:r>
              <a:rPr lang="fr-FR" dirty="0"/>
              <a:t>Les unités</a:t>
            </a:r>
          </a:p>
        </p:txBody>
      </p:sp>
      <p:sp>
        <p:nvSpPr>
          <p:cNvPr id="14" name="Sous-titre 13">
            <a:extLst>
              <a:ext uri="{FF2B5EF4-FFF2-40B4-BE49-F238E27FC236}">
                <a16:creationId xmlns:a16="http://schemas.microsoft.com/office/drawing/2014/main" id="{3831B7AF-55C5-4ACE-B645-52559CBF7E92}"/>
              </a:ext>
            </a:extLst>
          </p:cNvPr>
          <p:cNvSpPr>
            <a:spLocks noGrp="1"/>
          </p:cNvSpPr>
          <p:nvPr>
            <p:ph type="subTitle" idx="14"/>
          </p:nvPr>
        </p:nvSpPr>
        <p:spPr/>
        <p:txBody>
          <a:bodyPr>
            <a:normAutofit/>
          </a:bodyPr>
          <a:lstStyle/>
          <a:p>
            <a:r>
              <a:rPr lang="fr-FR" dirty="0"/>
              <a:t>Informations disponibles sur la page d’accueil</a:t>
            </a:r>
          </a:p>
        </p:txBody>
      </p:sp>
      <p:sp>
        <p:nvSpPr>
          <p:cNvPr id="34" name="ZoneTexte 33">
            <a:extLst>
              <a:ext uri="{FF2B5EF4-FFF2-40B4-BE49-F238E27FC236}">
                <a16:creationId xmlns:a16="http://schemas.microsoft.com/office/drawing/2014/main" id="{C7B149E9-852B-42C3-BE58-DA2D72162D93}"/>
              </a:ext>
            </a:extLst>
          </p:cNvPr>
          <p:cNvSpPr txBox="1"/>
          <p:nvPr/>
        </p:nvSpPr>
        <p:spPr>
          <a:xfrm>
            <a:off x="5852744" y="1543949"/>
            <a:ext cx="2362050" cy="523220"/>
          </a:xfrm>
          <a:prstGeom prst="rect">
            <a:avLst/>
          </a:prstGeom>
          <a:noFill/>
        </p:spPr>
        <p:txBody>
          <a:bodyPr wrap="square" rtlCol="0">
            <a:spAutoFit/>
          </a:bodyPr>
          <a:lstStyle/>
          <a:p>
            <a:pPr algn="ctr"/>
            <a:r>
              <a:rPr lang="fr-FR" sz="1400" dirty="0">
                <a:solidFill>
                  <a:srgbClr val="E39E21"/>
                </a:solidFill>
                <a:latin typeface="Poppins Light" panose="00000400000000000000" pitchFamily="2" charset="0"/>
                <a:cs typeface="Poppins Light" panose="00000400000000000000" pitchFamily="2" charset="0"/>
              </a:rPr>
              <a:t>Indicateurs qui évoluent instantanément</a:t>
            </a:r>
          </a:p>
        </p:txBody>
      </p:sp>
      <p:sp>
        <p:nvSpPr>
          <p:cNvPr id="35" name="ZoneTexte 34">
            <a:extLst>
              <a:ext uri="{FF2B5EF4-FFF2-40B4-BE49-F238E27FC236}">
                <a16:creationId xmlns:a16="http://schemas.microsoft.com/office/drawing/2014/main" id="{A53BC1AF-E89E-45FF-AFDA-084E54360C2B}"/>
              </a:ext>
            </a:extLst>
          </p:cNvPr>
          <p:cNvSpPr txBox="1"/>
          <p:nvPr/>
        </p:nvSpPr>
        <p:spPr>
          <a:xfrm>
            <a:off x="5000234" y="4648476"/>
            <a:ext cx="2529532" cy="523220"/>
          </a:xfrm>
          <a:prstGeom prst="rect">
            <a:avLst/>
          </a:prstGeom>
          <a:noFill/>
        </p:spPr>
        <p:txBody>
          <a:bodyPr wrap="square" rtlCol="0">
            <a:spAutoFit/>
          </a:bodyPr>
          <a:lstStyle/>
          <a:p>
            <a:pPr algn="ctr"/>
            <a:r>
              <a:rPr lang="fr-FR" sz="1400" dirty="0">
                <a:solidFill>
                  <a:srgbClr val="E39E21"/>
                </a:solidFill>
                <a:latin typeface="Poppins Light" panose="00000400000000000000" pitchFamily="2" charset="0"/>
                <a:cs typeface="Poppins Light" panose="00000400000000000000" pitchFamily="2" charset="0"/>
              </a:rPr>
              <a:t>Nombre de données transmises par votre SPST</a:t>
            </a:r>
          </a:p>
        </p:txBody>
      </p:sp>
      <p:pic>
        <p:nvPicPr>
          <p:cNvPr id="36" name="Graphique 35" descr="Ligne fléchée : courbe dans le sens des aiguilles d’une montre">
            <a:extLst>
              <a:ext uri="{FF2B5EF4-FFF2-40B4-BE49-F238E27FC236}">
                <a16:creationId xmlns:a16="http://schemas.microsoft.com/office/drawing/2014/main" id="{EAFCC856-7B70-4A14-8155-4282A5BC4A1C}"/>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248392" flipH="1">
            <a:off x="7514947" y="4002689"/>
            <a:ext cx="1213381" cy="1421818"/>
          </a:xfrm>
          <a:prstGeom prst="rect">
            <a:avLst/>
          </a:prstGeom>
        </p:spPr>
      </p:pic>
      <p:pic>
        <p:nvPicPr>
          <p:cNvPr id="37" name="Graphique 36" descr="Ligne fléchée : incurvée dans le sens inverse des aiguilles d’une montre">
            <a:extLst>
              <a:ext uri="{FF2B5EF4-FFF2-40B4-BE49-F238E27FC236}">
                <a16:creationId xmlns:a16="http://schemas.microsoft.com/office/drawing/2014/main" id="{A4B26BEC-FA12-4156-A66E-C77AF6E9B6C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0800000">
            <a:off x="9966572" y="2704766"/>
            <a:ext cx="1130551" cy="1130551"/>
          </a:xfrm>
          <a:prstGeom prst="rect">
            <a:avLst/>
          </a:prstGeom>
        </p:spPr>
      </p:pic>
      <p:pic>
        <p:nvPicPr>
          <p:cNvPr id="40" name="Graphique 39" descr="Ligne fléchée : courbe dans le sens des aiguilles d’une montre">
            <a:extLst>
              <a:ext uri="{FF2B5EF4-FFF2-40B4-BE49-F238E27FC236}">
                <a16:creationId xmlns:a16="http://schemas.microsoft.com/office/drawing/2014/main" id="{5DAF7292-2E3C-4F25-82B8-613DFA230B85}"/>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4036997">
            <a:off x="9014457" y="3720819"/>
            <a:ext cx="1255266" cy="1255266"/>
          </a:xfrm>
          <a:prstGeom prst="rect">
            <a:avLst/>
          </a:prstGeom>
        </p:spPr>
      </p:pic>
      <p:sp>
        <p:nvSpPr>
          <p:cNvPr id="41" name="TextBox 15">
            <a:extLst>
              <a:ext uri="{FF2B5EF4-FFF2-40B4-BE49-F238E27FC236}">
                <a16:creationId xmlns:a16="http://schemas.microsoft.com/office/drawing/2014/main" id="{C0F18406-C280-42E7-8230-9E2D930F3D39}"/>
              </a:ext>
            </a:extLst>
          </p:cNvPr>
          <p:cNvSpPr txBox="1"/>
          <p:nvPr/>
        </p:nvSpPr>
        <p:spPr>
          <a:xfrm>
            <a:off x="8374398" y="5067500"/>
            <a:ext cx="1844490" cy="523220"/>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dirty="0">
                <a:solidFill>
                  <a:srgbClr val="E39E21"/>
                </a:solidFill>
                <a:sym typeface="Poppins"/>
              </a:rPr>
              <a:t>Supprimer l’unité ou les données</a:t>
            </a:r>
            <a:endParaRPr lang="en-US" sz="1400" dirty="0">
              <a:solidFill>
                <a:srgbClr val="E39E21"/>
              </a:solidFill>
              <a:sym typeface="Poppins"/>
            </a:endParaRPr>
          </a:p>
        </p:txBody>
      </p:sp>
      <p:pic>
        <p:nvPicPr>
          <p:cNvPr id="44" name="Graphique 43" descr="Ligne fléchée : courbe dans le sens des aiguilles d’une montre">
            <a:extLst>
              <a:ext uri="{FF2B5EF4-FFF2-40B4-BE49-F238E27FC236}">
                <a16:creationId xmlns:a16="http://schemas.microsoft.com/office/drawing/2014/main" id="{1D2DF693-0016-47E4-8BB7-EDA275C28F5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0800000">
            <a:off x="7466249" y="1991555"/>
            <a:ext cx="1201177" cy="1201177"/>
          </a:xfrm>
          <a:prstGeom prst="rect">
            <a:avLst/>
          </a:prstGeom>
        </p:spPr>
      </p:pic>
      <p:sp>
        <p:nvSpPr>
          <p:cNvPr id="27" name="TextBox 15">
            <a:extLst>
              <a:ext uri="{FF2B5EF4-FFF2-40B4-BE49-F238E27FC236}">
                <a16:creationId xmlns:a16="http://schemas.microsoft.com/office/drawing/2014/main" id="{841BA7DA-3C9B-4E41-ABF2-A67848F605A8}"/>
              </a:ext>
            </a:extLst>
          </p:cNvPr>
          <p:cNvSpPr txBox="1"/>
          <p:nvPr/>
        </p:nvSpPr>
        <p:spPr>
          <a:xfrm>
            <a:off x="9072569" y="1573450"/>
            <a:ext cx="2904001" cy="1200329"/>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pPr algn="l"/>
            <a:r>
              <a:rPr lang="fr-FR" sz="1400" dirty="0">
                <a:solidFill>
                  <a:srgbClr val="E39E21"/>
                </a:solidFill>
                <a:sym typeface="Poppins"/>
              </a:rPr>
              <a:t>Paramétrer l’unité :</a:t>
            </a:r>
          </a:p>
          <a:p>
            <a:pPr marL="285750" indent="-285750" algn="l">
              <a:buFontTx/>
              <a:buChar char="-"/>
            </a:pPr>
            <a:r>
              <a:rPr lang="fr-FR" sz="1400" dirty="0">
                <a:solidFill>
                  <a:srgbClr val="E39E21"/>
                </a:solidFill>
                <a:sym typeface="Poppins"/>
              </a:rPr>
              <a:t>Répartition H/F</a:t>
            </a:r>
          </a:p>
          <a:p>
            <a:pPr marL="285750" indent="-285750" algn="l">
              <a:buFontTx/>
              <a:buChar char="-"/>
            </a:pPr>
            <a:r>
              <a:rPr lang="fr-FR" sz="1400" dirty="0">
                <a:solidFill>
                  <a:srgbClr val="E39E21"/>
                </a:solidFill>
                <a:sym typeface="Poppins"/>
              </a:rPr>
              <a:t>Choix du formulaire</a:t>
            </a:r>
          </a:p>
          <a:p>
            <a:pPr marL="285750" indent="-285750" algn="l">
              <a:buFontTx/>
              <a:buChar char="-"/>
            </a:pPr>
            <a:r>
              <a:rPr lang="fr-FR" sz="1400" dirty="0">
                <a:solidFill>
                  <a:srgbClr val="E39E21"/>
                </a:solidFill>
                <a:sym typeface="Poppins"/>
              </a:rPr>
              <a:t>Import / copie de données</a:t>
            </a:r>
          </a:p>
          <a:p>
            <a:pPr algn="l"/>
            <a:endParaRPr lang="en-US" sz="1400" dirty="0">
              <a:solidFill>
                <a:srgbClr val="E39E21"/>
              </a:solidFill>
              <a:sym typeface="Poppins"/>
            </a:endParaRPr>
          </a:p>
        </p:txBody>
      </p:sp>
      <p:pic>
        <p:nvPicPr>
          <p:cNvPr id="28" name="Graphique 27" descr="Ligne fléchée : courbe dans le sens des aiguilles d’une montre">
            <a:extLst>
              <a:ext uri="{FF2B5EF4-FFF2-40B4-BE49-F238E27FC236}">
                <a16:creationId xmlns:a16="http://schemas.microsoft.com/office/drawing/2014/main" id="{AD4EA5EC-1467-403B-A8F1-D45B3BB0827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2887552">
            <a:off x="1182608" y="2556855"/>
            <a:ext cx="1201177" cy="1201177"/>
          </a:xfrm>
          <a:prstGeom prst="rect">
            <a:avLst/>
          </a:prstGeom>
        </p:spPr>
      </p:pic>
      <p:sp>
        <p:nvSpPr>
          <p:cNvPr id="31" name="ZoneTexte 30">
            <a:extLst>
              <a:ext uri="{FF2B5EF4-FFF2-40B4-BE49-F238E27FC236}">
                <a16:creationId xmlns:a16="http://schemas.microsoft.com/office/drawing/2014/main" id="{C64BBC5C-6EE6-4F96-A149-7283DDCF6B5F}"/>
              </a:ext>
            </a:extLst>
          </p:cNvPr>
          <p:cNvSpPr txBox="1"/>
          <p:nvPr/>
        </p:nvSpPr>
        <p:spPr>
          <a:xfrm>
            <a:off x="10430285" y="5153169"/>
            <a:ext cx="1434869" cy="523220"/>
          </a:xfrm>
          <a:prstGeom prst="rect">
            <a:avLst/>
          </a:prstGeom>
          <a:noFill/>
        </p:spPr>
        <p:txBody>
          <a:bodyPr wrap="square" rtlCol="0">
            <a:spAutoFit/>
          </a:bodyPr>
          <a:lstStyle/>
          <a:p>
            <a:pPr algn="ctr"/>
            <a:r>
              <a:rPr lang="fr-FR" sz="1400" dirty="0">
                <a:solidFill>
                  <a:srgbClr val="E39E21"/>
                </a:solidFill>
                <a:latin typeface="Poppins Light" panose="00000400000000000000" pitchFamily="2" charset="0"/>
                <a:cs typeface="Poppins Light" panose="00000400000000000000" pitchFamily="2" charset="0"/>
              </a:rPr>
              <a:t>Evaluer les risques</a:t>
            </a:r>
          </a:p>
        </p:txBody>
      </p:sp>
      <p:pic>
        <p:nvPicPr>
          <p:cNvPr id="32" name="Graphique 31" descr="Ligne fléchée : incurvée dans le sens inverse des aiguilles d’une montre">
            <a:extLst>
              <a:ext uri="{FF2B5EF4-FFF2-40B4-BE49-F238E27FC236}">
                <a16:creationId xmlns:a16="http://schemas.microsoft.com/office/drawing/2014/main" id="{19A88C0B-88BB-4837-BEAA-240EB708228D}"/>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2140467" flipH="1" flipV="1">
            <a:off x="10914404" y="3960993"/>
            <a:ext cx="1184726" cy="1184726"/>
          </a:xfrm>
          <a:prstGeom prst="rect">
            <a:avLst/>
          </a:prstGeom>
        </p:spPr>
      </p:pic>
      <p:sp>
        <p:nvSpPr>
          <p:cNvPr id="25" name="ZoneTexte 24">
            <a:extLst>
              <a:ext uri="{FF2B5EF4-FFF2-40B4-BE49-F238E27FC236}">
                <a16:creationId xmlns:a16="http://schemas.microsoft.com/office/drawing/2014/main" id="{9151AEC1-4084-46FF-8D64-C2AFDCDB846F}"/>
              </a:ext>
            </a:extLst>
          </p:cNvPr>
          <p:cNvSpPr txBox="1"/>
          <p:nvPr/>
        </p:nvSpPr>
        <p:spPr>
          <a:xfrm>
            <a:off x="324524" y="1785311"/>
            <a:ext cx="2794908" cy="738664"/>
          </a:xfrm>
          <a:prstGeom prst="rect">
            <a:avLst/>
          </a:prstGeom>
          <a:noFill/>
        </p:spPr>
        <p:txBody>
          <a:bodyPr wrap="square" rtlCol="0">
            <a:spAutoFit/>
          </a:bodyPr>
          <a:lstStyle/>
          <a:p>
            <a:pPr algn="ctr"/>
            <a:r>
              <a:rPr lang="fr-FR" sz="1400" dirty="0">
                <a:solidFill>
                  <a:srgbClr val="E39E21"/>
                </a:solidFill>
                <a:latin typeface="Poppins Light" panose="00000400000000000000" pitchFamily="2" charset="0"/>
                <a:cs typeface="Poppins Light" panose="00000400000000000000" pitchFamily="2" charset="0"/>
              </a:rPr>
              <a:t>Nom (à modifier obligatoirement pour les unités spécifiques) </a:t>
            </a:r>
          </a:p>
        </p:txBody>
      </p:sp>
      <p:sp>
        <p:nvSpPr>
          <p:cNvPr id="3" name="Accolade fermante 2">
            <a:extLst>
              <a:ext uri="{FF2B5EF4-FFF2-40B4-BE49-F238E27FC236}">
                <a16:creationId xmlns:a16="http://schemas.microsoft.com/office/drawing/2014/main" id="{27A0E59F-DC35-4B1F-8408-4723EBF6C066}"/>
              </a:ext>
            </a:extLst>
          </p:cNvPr>
          <p:cNvSpPr/>
          <p:nvPr/>
        </p:nvSpPr>
        <p:spPr>
          <a:xfrm rot="5400000">
            <a:off x="8533584" y="3833104"/>
            <a:ext cx="127999" cy="698171"/>
          </a:xfrm>
          <a:prstGeom prst="rightBrace">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fr-FR"/>
          </a:p>
        </p:txBody>
      </p:sp>
      <p:sp>
        <p:nvSpPr>
          <p:cNvPr id="18" name="Espace réservé du numéro de diapositive 2">
            <a:extLst>
              <a:ext uri="{FF2B5EF4-FFF2-40B4-BE49-F238E27FC236}">
                <a16:creationId xmlns:a16="http://schemas.microsoft.com/office/drawing/2014/main" id="{C26B60FF-ED68-41E1-81C1-3F6FFB6230EE}"/>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13</a:t>
            </a:fld>
            <a:endParaRPr lang="fr-FR" dirty="0">
              <a:solidFill>
                <a:srgbClr val="A9E0F6"/>
              </a:solidFill>
              <a:latin typeface="Poppins" panose="00000500000000000000" pitchFamily="2" charset="0"/>
              <a:cs typeface="Poppins" panose="00000500000000000000" pitchFamily="2" charset="0"/>
            </a:endParaRPr>
          </a:p>
        </p:txBody>
      </p:sp>
      <p:pic>
        <p:nvPicPr>
          <p:cNvPr id="19" name="Graphique 18" descr="Flèche : demi-tour horizontal">
            <a:hlinkClick r:id="rId7" action="ppaction://hlinksldjump"/>
            <a:extLst>
              <a:ext uri="{FF2B5EF4-FFF2-40B4-BE49-F238E27FC236}">
                <a16:creationId xmlns:a16="http://schemas.microsoft.com/office/drawing/2014/main" id="{0AEA7818-C43C-4629-8129-BFB827D4B88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6509" y="65225"/>
            <a:ext cx="451617" cy="451617"/>
          </a:xfrm>
          <a:prstGeom prst="rect">
            <a:avLst/>
          </a:prstGeom>
        </p:spPr>
      </p:pic>
    </p:spTree>
    <p:extLst>
      <p:ext uri="{BB962C8B-B14F-4D97-AF65-F5344CB8AC3E}">
        <p14:creationId xmlns:p14="http://schemas.microsoft.com/office/powerpoint/2010/main" val="3409314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8EDBE00-C811-4AFB-A359-4726F43C9837}"/>
              </a:ext>
            </a:extLst>
          </p:cNvPr>
          <p:cNvPicPr>
            <a:picLocks noChangeAspect="1"/>
          </p:cNvPicPr>
          <p:nvPr/>
        </p:nvPicPr>
        <p:blipFill>
          <a:blip r:embed="rId2"/>
          <a:stretch>
            <a:fillRect/>
          </a:stretch>
        </p:blipFill>
        <p:spPr>
          <a:xfrm>
            <a:off x="1214110" y="3112107"/>
            <a:ext cx="9763769" cy="3571738"/>
          </a:xfrm>
          <a:prstGeom prst="rect">
            <a:avLst/>
          </a:prstGeom>
        </p:spPr>
      </p:pic>
      <p:sp>
        <p:nvSpPr>
          <p:cNvPr id="5" name="Espace réservé du contenu 4">
            <a:extLst>
              <a:ext uri="{FF2B5EF4-FFF2-40B4-BE49-F238E27FC236}">
                <a16:creationId xmlns:a16="http://schemas.microsoft.com/office/drawing/2014/main" id="{FF8AECF5-C1B8-4B8C-AD93-39035FED6615}"/>
              </a:ext>
            </a:extLst>
          </p:cNvPr>
          <p:cNvSpPr>
            <a:spLocks noGrp="1"/>
          </p:cNvSpPr>
          <p:nvPr>
            <p:ph idx="1"/>
          </p:nvPr>
        </p:nvSpPr>
        <p:spPr/>
        <p:txBody>
          <a:bodyPr>
            <a:normAutofit/>
          </a:bodyPr>
          <a:lstStyle/>
          <a:p>
            <a:r>
              <a:rPr lang="fr-FR" sz="1600" dirty="0">
                <a:latin typeface="Poppins" panose="00000500000000000000" pitchFamily="50" charset="0"/>
                <a:cs typeface="Poppins" panose="00000500000000000000" pitchFamily="50" charset="0"/>
              </a:rPr>
              <a:t>Le nombre de salariés se met à jour automatiquement en fonction du nombre total saisi</a:t>
            </a:r>
          </a:p>
          <a:p>
            <a:r>
              <a:rPr lang="fr-FR" sz="1600" dirty="0">
                <a:latin typeface="Poppins" panose="00000500000000000000" pitchFamily="50" charset="0"/>
                <a:cs typeface="Poppins" panose="00000500000000000000" pitchFamily="50" charset="0"/>
              </a:rPr>
              <a:t>Ajouter tous les métiers présents dans l’entreprise </a:t>
            </a:r>
          </a:p>
          <a:p>
            <a:pPr lvl="1"/>
            <a:r>
              <a:rPr lang="fr-FR" sz="1400" dirty="0"/>
              <a:t>Commencer à saisir un code PCS ou un nom de métier puis choisir dans la liste</a:t>
            </a:r>
          </a:p>
          <a:p>
            <a:pPr lvl="1"/>
            <a:r>
              <a:rPr lang="fr-FR" sz="1400" dirty="0"/>
              <a:t>Ou saisir le métier complet puis cliquer sur Entrée pour valider la saisie (la croix apparait)</a:t>
            </a:r>
          </a:p>
          <a:p>
            <a:pPr lvl="1"/>
            <a:r>
              <a:rPr lang="fr-FR" sz="1400" dirty="0"/>
              <a:t>Cliquer sur ajouter</a:t>
            </a:r>
          </a:p>
          <a:p>
            <a:pPr lvl="1"/>
            <a:endParaRPr lang="fr-FR" sz="1400" dirty="0"/>
          </a:p>
        </p:txBody>
      </p:sp>
      <p:sp>
        <p:nvSpPr>
          <p:cNvPr id="2" name="Titre 1">
            <a:extLst>
              <a:ext uri="{FF2B5EF4-FFF2-40B4-BE49-F238E27FC236}">
                <a16:creationId xmlns:a16="http://schemas.microsoft.com/office/drawing/2014/main" id="{47E42DB8-A0EA-4EAF-B402-DE8782E55F4F}"/>
              </a:ext>
            </a:extLst>
          </p:cNvPr>
          <p:cNvSpPr>
            <a:spLocks noGrp="1"/>
          </p:cNvSpPr>
          <p:nvPr>
            <p:ph type="title"/>
          </p:nvPr>
        </p:nvSpPr>
        <p:spPr/>
        <p:txBody>
          <a:bodyPr/>
          <a:lstStyle/>
          <a:p>
            <a:r>
              <a:rPr lang="fr-FR" dirty="0"/>
              <a:t>L’Unité commune</a:t>
            </a:r>
          </a:p>
        </p:txBody>
      </p:sp>
      <p:sp>
        <p:nvSpPr>
          <p:cNvPr id="3" name="Sous-titre 2">
            <a:extLst>
              <a:ext uri="{FF2B5EF4-FFF2-40B4-BE49-F238E27FC236}">
                <a16:creationId xmlns:a16="http://schemas.microsoft.com/office/drawing/2014/main" id="{D5AE2595-4F06-4503-8B92-9D43318285EF}"/>
              </a:ext>
            </a:extLst>
          </p:cNvPr>
          <p:cNvSpPr>
            <a:spLocks noGrp="1"/>
          </p:cNvSpPr>
          <p:nvPr>
            <p:ph type="subTitle" idx="14"/>
          </p:nvPr>
        </p:nvSpPr>
        <p:spPr/>
        <p:txBody>
          <a:bodyPr>
            <a:normAutofit/>
          </a:bodyPr>
          <a:lstStyle/>
          <a:p>
            <a:r>
              <a:rPr lang="fr-FR" dirty="0"/>
              <a:t>fonctionnement</a:t>
            </a:r>
          </a:p>
        </p:txBody>
      </p:sp>
      <p:pic>
        <p:nvPicPr>
          <p:cNvPr id="26" name="Graphique 25" descr="Ligne fléchée : courbe dans le sens des aiguilles d’une montre">
            <a:extLst>
              <a:ext uri="{FF2B5EF4-FFF2-40B4-BE49-F238E27FC236}">
                <a16:creationId xmlns:a16="http://schemas.microsoft.com/office/drawing/2014/main" id="{794718E5-9F62-4A6C-A7A2-27CC952E921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1390925">
            <a:off x="4082251" y="4898804"/>
            <a:ext cx="885235" cy="885235"/>
          </a:xfrm>
          <a:prstGeom prst="rect">
            <a:avLst/>
          </a:prstGeom>
        </p:spPr>
      </p:pic>
      <p:pic>
        <p:nvPicPr>
          <p:cNvPr id="7" name="Image 6">
            <a:extLst>
              <a:ext uri="{FF2B5EF4-FFF2-40B4-BE49-F238E27FC236}">
                <a16:creationId xmlns:a16="http://schemas.microsoft.com/office/drawing/2014/main" id="{69311B45-0F34-44D4-95C8-295705F0D53B}"/>
              </a:ext>
            </a:extLst>
          </p:cNvPr>
          <p:cNvPicPr>
            <a:picLocks noChangeAspect="1"/>
          </p:cNvPicPr>
          <p:nvPr/>
        </p:nvPicPr>
        <p:blipFill>
          <a:blip r:embed="rId5"/>
          <a:stretch>
            <a:fillRect/>
          </a:stretch>
        </p:blipFill>
        <p:spPr>
          <a:xfrm>
            <a:off x="9986406" y="2112451"/>
            <a:ext cx="1184383" cy="701202"/>
          </a:xfrm>
          <a:prstGeom prst="rect">
            <a:avLst/>
          </a:prstGeom>
        </p:spPr>
      </p:pic>
      <p:pic>
        <p:nvPicPr>
          <p:cNvPr id="29" name="Graphique 28" descr="Ligne fléchée : courbe dans le sens des aiguilles d’une montre">
            <a:extLst>
              <a:ext uri="{FF2B5EF4-FFF2-40B4-BE49-F238E27FC236}">
                <a16:creationId xmlns:a16="http://schemas.microsoft.com/office/drawing/2014/main" id="{B4221D22-EE12-42F5-99C9-842940A8679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8211409">
            <a:off x="10199461" y="1823400"/>
            <a:ext cx="653279" cy="653279"/>
          </a:xfrm>
          <a:prstGeom prst="rect">
            <a:avLst/>
          </a:prstGeom>
        </p:spPr>
      </p:pic>
      <p:pic>
        <p:nvPicPr>
          <p:cNvPr id="30" name="Graphique 29" descr="Ligne fléchée : courbe dans le sens des aiguilles d’une montre">
            <a:extLst>
              <a:ext uri="{FF2B5EF4-FFF2-40B4-BE49-F238E27FC236}">
                <a16:creationId xmlns:a16="http://schemas.microsoft.com/office/drawing/2014/main" id="{ED623F6B-3FCA-44F1-A8C9-0DAD7EC016D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8797042" flipH="1" flipV="1">
            <a:off x="10857241" y="2597802"/>
            <a:ext cx="540668" cy="540668"/>
          </a:xfrm>
          <a:prstGeom prst="rect">
            <a:avLst/>
          </a:prstGeom>
        </p:spPr>
      </p:pic>
      <p:sp>
        <p:nvSpPr>
          <p:cNvPr id="6" name="Espace réservé du numéro de diapositive 5">
            <a:extLst>
              <a:ext uri="{FF2B5EF4-FFF2-40B4-BE49-F238E27FC236}">
                <a16:creationId xmlns:a16="http://schemas.microsoft.com/office/drawing/2014/main" id="{45AE632B-6D07-4584-AD9C-F720C67ECFC4}"/>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14</a:t>
            </a:fld>
            <a:endParaRPr lang="fr-FR">
              <a:solidFill>
                <a:srgbClr val="A9E0F6"/>
              </a:solidFill>
              <a:latin typeface="Poppins" panose="00000500000000000000" pitchFamily="2" charset="0"/>
              <a:cs typeface="Poppins" panose="00000500000000000000" pitchFamily="2" charset="0"/>
            </a:endParaRPr>
          </a:p>
        </p:txBody>
      </p:sp>
      <p:pic>
        <p:nvPicPr>
          <p:cNvPr id="11" name="Graphique 10" descr="Flèche : demi-tour horizontal">
            <a:hlinkClick r:id="rId6" action="ppaction://hlinksldjump"/>
            <a:extLst>
              <a:ext uri="{FF2B5EF4-FFF2-40B4-BE49-F238E27FC236}">
                <a16:creationId xmlns:a16="http://schemas.microsoft.com/office/drawing/2014/main" id="{E350E504-D157-4749-A058-823DA43CDD1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6509" y="65225"/>
            <a:ext cx="451617" cy="451617"/>
          </a:xfrm>
          <a:prstGeom prst="rect">
            <a:avLst/>
          </a:prstGeom>
        </p:spPr>
      </p:pic>
      <p:grpSp>
        <p:nvGrpSpPr>
          <p:cNvPr id="12" name="Group 17">
            <a:extLst>
              <a:ext uri="{FF2B5EF4-FFF2-40B4-BE49-F238E27FC236}">
                <a16:creationId xmlns:a16="http://schemas.microsoft.com/office/drawing/2014/main" id="{69D232C3-D65C-4115-961F-E6280954C417}"/>
              </a:ext>
            </a:extLst>
          </p:cNvPr>
          <p:cNvGrpSpPr/>
          <p:nvPr/>
        </p:nvGrpSpPr>
        <p:grpSpPr>
          <a:xfrm>
            <a:off x="1107771" y="2053607"/>
            <a:ext cx="192864" cy="192864"/>
            <a:chOff x="0" y="0"/>
            <a:chExt cx="385729" cy="385729"/>
          </a:xfrm>
        </p:grpSpPr>
        <p:sp>
          <p:nvSpPr>
            <p:cNvPr id="13" name="Freeform 18">
              <a:extLst>
                <a:ext uri="{FF2B5EF4-FFF2-40B4-BE49-F238E27FC236}">
                  <a16:creationId xmlns:a16="http://schemas.microsoft.com/office/drawing/2014/main" id="{704B0969-86E6-453D-9B83-C0BE117A2729}"/>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p:spPr>
        </p:sp>
        <p:sp>
          <p:nvSpPr>
            <p:cNvPr id="14" name="TextBox 19">
              <a:extLst>
                <a:ext uri="{FF2B5EF4-FFF2-40B4-BE49-F238E27FC236}">
                  <a16:creationId xmlns:a16="http://schemas.microsoft.com/office/drawing/2014/main" id="{245EDA90-25C6-447A-A470-58B29FC4D89C}"/>
                </a:ext>
              </a:extLst>
            </p:cNvPr>
            <p:cNvSpPr txBox="1"/>
            <p:nvPr/>
          </p:nvSpPr>
          <p:spPr>
            <a:xfrm>
              <a:off x="107662" y="8974"/>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1</a:t>
              </a:r>
            </a:p>
          </p:txBody>
        </p:sp>
      </p:grpSp>
      <p:grpSp>
        <p:nvGrpSpPr>
          <p:cNvPr id="15" name="Group 20">
            <a:extLst>
              <a:ext uri="{FF2B5EF4-FFF2-40B4-BE49-F238E27FC236}">
                <a16:creationId xmlns:a16="http://schemas.microsoft.com/office/drawing/2014/main" id="{59287561-2C8B-4C2D-99A0-E45E260CD346}"/>
              </a:ext>
            </a:extLst>
          </p:cNvPr>
          <p:cNvGrpSpPr/>
          <p:nvPr/>
        </p:nvGrpSpPr>
        <p:grpSpPr>
          <a:xfrm>
            <a:off x="1107771" y="2307048"/>
            <a:ext cx="192864" cy="192864"/>
            <a:chOff x="0" y="0"/>
            <a:chExt cx="385729" cy="385729"/>
          </a:xfrm>
        </p:grpSpPr>
        <p:sp>
          <p:nvSpPr>
            <p:cNvPr id="16" name="Freeform 21">
              <a:extLst>
                <a:ext uri="{FF2B5EF4-FFF2-40B4-BE49-F238E27FC236}">
                  <a16:creationId xmlns:a16="http://schemas.microsoft.com/office/drawing/2014/main" id="{204DDE7F-B0D3-458F-902F-33408CD8D754}"/>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p:spPr>
        </p:sp>
        <p:sp>
          <p:nvSpPr>
            <p:cNvPr id="17" name="TextBox 22">
              <a:extLst>
                <a:ext uri="{FF2B5EF4-FFF2-40B4-BE49-F238E27FC236}">
                  <a16:creationId xmlns:a16="http://schemas.microsoft.com/office/drawing/2014/main" id="{6DD57C91-F1CE-45C4-9A19-C954DB5C81E6}"/>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2</a:t>
              </a:r>
            </a:p>
          </p:txBody>
        </p:sp>
      </p:grpSp>
      <p:grpSp>
        <p:nvGrpSpPr>
          <p:cNvPr id="18" name="Group 23">
            <a:extLst>
              <a:ext uri="{FF2B5EF4-FFF2-40B4-BE49-F238E27FC236}">
                <a16:creationId xmlns:a16="http://schemas.microsoft.com/office/drawing/2014/main" id="{87188E49-EC0E-40EC-8D6D-E5C7AFCAB706}"/>
              </a:ext>
            </a:extLst>
          </p:cNvPr>
          <p:cNvGrpSpPr/>
          <p:nvPr/>
        </p:nvGrpSpPr>
        <p:grpSpPr>
          <a:xfrm>
            <a:off x="1107771" y="2587064"/>
            <a:ext cx="192864" cy="192864"/>
            <a:chOff x="0" y="0"/>
            <a:chExt cx="385729" cy="385729"/>
          </a:xfrm>
        </p:grpSpPr>
        <p:sp>
          <p:nvSpPr>
            <p:cNvPr id="19" name="Freeform 24">
              <a:extLst>
                <a:ext uri="{FF2B5EF4-FFF2-40B4-BE49-F238E27FC236}">
                  <a16:creationId xmlns:a16="http://schemas.microsoft.com/office/drawing/2014/main" id="{9AC4C4A9-1787-4E38-B701-AAE50BCC5DBC}"/>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p:spPr>
        </p:sp>
        <p:sp>
          <p:nvSpPr>
            <p:cNvPr id="20" name="TextBox 25">
              <a:extLst>
                <a:ext uri="{FF2B5EF4-FFF2-40B4-BE49-F238E27FC236}">
                  <a16:creationId xmlns:a16="http://schemas.microsoft.com/office/drawing/2014/main" id="{15066C47-5546-4AAA-A058-84EDE689B99B}"/>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3</a:t>
              </a:r>
            </a:p>
          </p:txBody>
        </p:sp>
      </p:grpSp>
      <p:grpSp>
        <p:nvGrpSpPr>
          <p:cNvPr id="21" name="Group 17">
            <a:extLst>
              <a:ext uri="{FF2B5EF4-FFF2-40B4-BE49-F238E27FC236}">
                <a16:creationId xmlns:a16="http://schemas.microsoft.com/office/drawing/2014/main" id="{5359642B-3E2D-4EDD-8129-C33139749A9F}"/>
              </a:ext>
            </a:extLst>
          </p:cNvPr>
          <p:cNvGrpSpPr/>
          <p:nvPr/>
        </p:nvGrpSpPr>
        <p:grpSpPr>
          <a:xfrm>
            <a:off x="4259367" y="4705112"/>
            <a:ext cx="192864" cy="192864"/>
            <a:chOff x="0" y="0"/>
            <a:chExt cx="385729" cy="385729"/>
          </a:xfrm>
        </p:grpSpPr>
        <p:sp>
          <p:nvSpPr>
            <p:cNvPr id="22" name="Freeform 18">
              <a:extLst>
                <a:ext uri="{FF2B5EF4-FFF2-40B4-BE49-F238E27FC236}">
                  <a16:creationId xmlns:a16="http://schemas.microsoft.com/office/drawing/2014/main" id="{235784C0-2987-4E2E-8D41-FDC9F366DE46}"/>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p:spPr>
        </p:sp>
        <p:sp>
          <p:nvSpPr>
            <p:cNvPr id="23" name="TextBox 19">
              <a:extLst>
                <a:ext uri="{FF2B5EF4-FFF2-40B4-BE49-F238E27FC236}">
                  <a16:creationId xmlns:a16="http://schemas.microsoft.com/office/drawing/2014/main" id="{A2BB8D26-4562-41F2-B12C-C2F3BE29182E}"/>
                </a:ext>
              </a:extLst>
            </p:cNvPr>
            <p:cNvSpPr txBox="1"/>
            <p:nvPr/>
          </p:nvSpPr>
          <p:spPr>
            <a:xfrm>
              <a:off x="107662" y="8974"/>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1</a:t>
              </a:r>
            </a:p>
          </p:txBody>
        </p:sp>
      </p:grpSp>
      <p:grpSp>
        <p:nvGrpSpPr>
          <p:cNvPr id="24" name="Group 20">
            <a:extLst>
              <a:ext uri="{FF2B5EF4-FFF2-40B4-BE49-F238E27FC236}">
                <a16:creationId xmlns:a16="http://schemas.microsoft.com/office/drawing/2014/main" id="{300AE76E-803A-4596-9030-E65BE70DD978}"/>
              </a:ext>
            </a:extLst>
          </p:cNvPr>
          <p:cNvGrpSpPr/>
          <p:nvPr/>
        </p:nvGrpSpPr>
        <p:grpSpPr>
          <a:xfrm>
            <a:off x="9928974" y="2016019"/>
            <a:ext cx="192864" cy="192864"/>
            <a:chOff x="0" y="0"/>
            <a:chExt cx="385729" cy="385729"/>
          </a:xfrm>
        </p:grpSpPr>
        <p:sp>
          <p:nvSpPr>
            <p:cNvPr id="25" name="Freeform 21">
              <a:extLst>
                <a:ext uri="{FF2B5EF4-FFF2-40B4-BE49-F238E27FC236}">
                  <a16:creationId xmlns:a16="http://schemas.microsoft.com/office/drawing/2014/main" id="{1B1A3732-7F2B-4CC5-AC25-7E756199DFB1}"/>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p:spPr>
        </p:sp>
        <p:sp>
          <p:nvSpPr>
            <p:cNvPr id="27" name="TextBox 22">
              <a:extLst>
                <a:ext uri="{FF2B5EF4-FFF2-40B4-BE49-F238E27FC236}">
                  <a16:creationId xmlns:a16="http://schemas.microsoft.com/office/drawing/2014/main" id="{EB243F5F-E721-435F-ADBE-945543E44E33}"/>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2</a:t>
              </a:r>
            </a:p>
          </p:txBody>
        </p:sp>
      </p:grpSp>
      <p:grpSp>
        <p:nvGrpSpPr>
          <p:cNvPr id="28" name="Group 23">
            <a:extLst>
              <a:ext uri="{FF2B5EF4-FFF2-40B4-BE49-F238E27FC236}">
                <a16:creationId xmlns:a16="http://schemas.microsoft.com/office/drawing/2014/main" id="{C3EDAEA5-2825-4D3B-9F9A-11A39F921DF1}"/>
              </a:ext>
            </a:extLst>
          </p:cNvPr>
          <p:cNvGrpSpPr/>
          <p:nvPr/>
        </p:nvGrpSpPr>
        <p:grpSpPr>
          <a:xfrm>
            <a:off x="11480800" y="2868136"/>
            <a:ext cx="192864" cy="192864"/>
            <a:chOff x="0" y="0"/>
            <a:chExt cx="385729" cy="385729"/>
          </a:xfrm>
        </p:grpSpPr>
        <p:sp>
          <p:nvSpPr>
            <p:cNvPr id="31" name="Freeform 24">
              <a:extLst>
                <a:ext uri="{FF2B5EF4-FFF2-40B4-BE49-F238E27FC236}">
                  <a16:creationId xmlns:a16="http://schemas.microsoft.com/office/drawing/2014/main" id="{A974CF2F-92C8-4182-9EC3-6E8AE7D802CC}"/>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p:spPr>
        </p:sp>
        <p:sp>
          <p:nvSpPr>
            <p:cNvPr id="32" name="TextBox 25">
              <a:extLst>
                <a:ext uri="{FF2B5EF4-FFF2-40B4-BE49-F238E27FC236}">
                  <a16:creationId xmlns:a16="http://schemas.microsoft.com/office/drawing/2014/main" id="{E551710F-71D1-492A-8058-9F3F8F5FA04D}"/>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3</a:t>
              </a:r>
            </a:p>
          </p:txBody>
        </p:sp>
      </p:grpSp>
    </p:spTree>
    <p:extLst>
      <p:ext uri="{BB962C8B-B14F-4D97-AF65-F5344CB8AC3E}">
        <p14:creationId xmlns:p14="http://schemas.microsoft.com/office/powerpoint/2010/main" val="627097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FF8AECF5-C1B8-4B8C-AD93-39035FED6615}"/>
              </a:ext>
            </a:extLst>
          </p:cNvPr>
          <p:cNvSpPr>
            <a:spLocks noGrp="1"/>
          </p:cNvSpPr>
          <p:nvPr>
            <p:ph idx="1"/>
          </p:nvPr>
        </p:nvSpPr>
        <p:spPr/>
        <p:txBody>
          <a:bodyPr>
            <a:normAutofit/>
          </a:bodyPr>
          <a:lstStyle/>
          <a:p>
            <a:r>
              <a:rPr lang="fr-FR" sz="1600" dirty="0">
                <a:latin typeface="Poppins" panose="00000500000000000000" pitchFamily="50" charset="0"/>
                <a:cs typeface="Poppins" panose="00000500000000000000" pitchFamily="50" charset="0"/>
              </a:rPr>
              <a:t>A partir d’un/plusieurs/tous les métiers de l’unité commune</a:t>
            </a:r>
          </a:p>
          <a:p>
            <a:pPr lvl="1"/>
            <a:r>
              <a:rPr lang="fr-FR" sz="1400" dirty="0"/>
              <a:t>Cliquer sur le ou les métiers concernés</a:t>
            </a:r>
          </a:p>
          <a:p>
            <a:pPr lvl="1"/>
            <a:r>
              <a:rPr lang="fr-FR" sz="1400" dirty="0"/>
              <a:t>Maintenir le doigt sur la souris</a:t>
            </a:r>
          </a:p>
          <a:p>
            <a:pPr lvl="1"/>
            <a:r>
              <a:rPr lang="fr-FR" sz="1400" dirty="0"/>
              <a:t>Glisser vers la case + puis lâcher la souris</a:t>
            </a:r>
          </a:p>
          <a:p>
            <a:pPr lvl="1"/>
            <a:r>
              <a:rPr lang="fr-FR" sz="1400" dirty="0"/>
              <a:t>Une fenêtre de paramétrage de l’unité s’ouvre automatiquement (voir p17)</a:t>
            </a:r>
          </a:p>
          <a:p>
            <a:pPr lvl="1"/>
            <a:endParaRPr lang="fr-FR" sz="1400" dirty="0"/>
          </a:p>
        </p:txBody>
      </p:sp>
      <p:sp>
        <p:nvSpPr>
          <p:cNvPr id="2" name="Titre 1">
            <a:extLst>
              <a:ext uri="{FF2B5EF4-FFF2-40B4-BE49-F238E27FC236}">
                <a16:creationId xmlns:a16="http://schemas.microsoft.com/office/drawing/2014/main" id="{47E42DB8-A0EA-4EAF-B402-DE8782E55F4F}"/>
              </a:ext>
            </a:extLst>
          </p:cNvPr>
          <p:cNvSpPr>
            <a:spLocks noGrp="1"/>
          </p:cNvSpPr>
          <p:nvPr>
            <p:ph type="title"/>
          </p:nvPr>
        </p:nvSpPr>
        <p:spPr/>
        <p:txBody>
          <a:bodyPr/>
          <a:lstStyle/>
          <a:p>
            <a:r>
              <a:rPr lang="fr-FR" dirty="0"/>
              <a:t>Ajouter une unité</a:t>
            </a:r>
          </a:p>
        </p:txBody>
      </p:sp>
      <p:sp>
        <p:nvSpPr>
          <p:cNvPr id="3" name="Sous-titre 2">
            <a:extLst>
              <a:ext uri="{FF2B5EF4-FFF2-40B4-BE49-F238E27FC236}">
                <a16:creationId xmlns:a16="http://schemas.microsoft.com/office/drawing/2014/main" id="{D5AE2595-4F06-4503-8B92-9D43318285EF}"/>
              </a:ext>
            </a:extLst>
          </p:cNvPr>
          <p:cNvSpPr>
            <a:spLocks noGrp="1"/>
          </p:cNvSpPr>
          <p:nvPr>
            <p:ph type="subTitle" idx="14"/>
          </p:nvPr>
        </p:nvSpPr>
        <p:spPr/>
        <p:txBody>
          <a:bodyPr>
            <a:normAutofit/>
          </a:bodyPr>
          <a:lstStyle/>
          <a:p>
            <a:endParaRPr lang="fr-FR" dirty="0"/>
          </a:p>
        </p:txBody>
      </p:sp>
      <p:grpSp>
        <p:nvGrpSpPr>
          <p:cNvPr id="46" name="Group 23">
            <a:extLst>
              <a:ext uri="{FF2B5EF4-FFF2-40B4-BE49-F238E27FC236}">
                <a16:creationId xmlns:a16="http://schemas.microsoft.com/office/drawing/2014/main" id="{A52942EB-7DE9-4053-8806-DB2597F41C32}"/>
              </a:ext>
            </a:extLst>
          </p:cNvPr>
          <p:cNvGrpSpPr/>
          <p:nvPr/>
        </p:nvGrpSpPr>
        <p:grpSpPr>
          <a:xfrm>
            <a:off x="1075748" y="2490876"/>
            <a:ext cx="192864" cy="192864"/>
            <a:chOff x="0" y="0"/>
            <a:chExt cx="385729" cy="385729"/>
          </a:xfrm>
        </p:grpSpPr>
        <p:sp>
          <p:nvSpPr>
            <p:cNvPr id="47" name="Freeform 24">
              <a:extLst>
                <a:ext uri="{FF2B5EF4-FFF2-40B4-BE49-F238E27FC236}">
                  <a16:creationId xmlns:a16="http://schemas.microsoft.com/office/drawing/2014/main" id="{15940D83-A352-4B1C-9CC0-309F8D35EEB2}"/>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sp>
        <p:sp>
          <p:nvSpPr>
            <p:cNvPr id="48" name="TextBox 25">
              <a:extLst>
                <a:ext uri="{FF2B5EF4-FFF2-40B4-BE49-F238E27FC236}">
                  <a16:creationId xmlns:a16="http://schemas.microsoft.com/office/drawing/2014/main" id="{9962866E-DF54-4C1E-AE22-9C76F9B5AA75}"/>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3</a:t>
              </a:r>
            </a:p>
          </p:txBody>
        </p:sp>
      </p:grpSp>
      <p:grpSp>
        <p:nvGrpSpPr>
          <p:cNvPr id="49" name="Group 20">
            <a:extLst>
              <a:ext uri="{FF2B5EF4-FFF2-40B4-BE49-F238E27FC236}">
                <a16:creationId xmlns:a16="http://schemas.microsoft.com/office/drawing/2014/main" id="{F84D1099-AF1B-49DF-BE7B-FE3B51E2C2DA}"/>
              </a:ext>
            </a:extLst>
          </p:cNvPr>
          <p:cNvGrpSpPr/>
          <p:nvPr/>
        </p:nvGrpSpPr>
        <p:grpSpPr>
          <a:xfrm>
            <a:off x="1073340" y="2215186"/>
            <a:ext cx="192864" cy="192864"/>
            <a:chOff x="0" y="0"/>
            <a:chExt cx="385729" cy="385729"/>
          </a:xfrm>
        </p:grpSpPr>
        <p:sp>
          <p:nvSpPr>
            <p:cNvPr id="50" name="Freeform 21">
              <a:extLst>
                <a:ext uri="{FF2B5EF4-FFF2-40B4-BE49-F238E27FC236}">
                  <a16:creationId xmlns:a16="http://schemas.microsoft.com/office/drawing/2014/main" id="{9B1D478A-AFAD-455C-B7C5-487B9DAF8E2E}"/>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sp>
        <p:sp>
          <p:nvSpPr>
            <p:cNvPr id="51" name="TextBox 22">
              <a:extLst>
                <a:ext uri="{FF2B5EF4-FFF2-40B4-BE49-F238E27FC236}">
                  <a16:creationId xmlns:a16="http://schemas.microsoft.com/office/drawing/2014/main" id="{0C7FEB77-DE69-4ADB-B6D3-07D8DFA31CC2}"/>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2</a:t>
              </a:r>
            </a:p>
          </p:txBody>
        </p:sp>
      </p:grpSp>
      <p:grpSp>
        <p:nvGrpSpPr>
          <p:cNvPr id="52" name="Group 17">
            <a:extLst>
              <a:ext uri="{FF2B5EF4-FFF2-40B4-BE49-F238E27FC236}">
                <a16:creationId xmlns:a16="http://schemas.microsoft.com/office/drawing/2014/main" id="{A422CA8E-84C4-4148-9D1F-5EE0EB02D466}"/>
              </a:ext>
            </a:extLst>
          </p:cNvPr>
          <p:cNvGrpSpPr/>
          <p:nvPr/>
        </p:nvGrpSpPr>
        <p:grpSpPr>
          <a:xfrm>
            <a:off x="1073342" y="1686908"/>
            <a:ext cx="192864" cy="192864"/>
            <a:chOff x="0" y="0"/>
            <a:chExt cx="385729" cy="385729"/>
          </a:xfrm>
        </p:grpSpPr>
        <p:sp>
          <p:nvSpPr>
            <p:cNvPr id="53" name="Freeform 18">
              <a:extLst>
                <a:ext uri="{FF2B5EF4-FFF2-40B4-BE49-F238E27FC236}">
                  <a16:creationId xmlns:a16="http://schemas.microsoft.com/office/drawing/2014/main" id="{67C31F91-3172-4112-9DB6-BDA637AA8F6E}"/>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sp>
        <p:sp>
          <p:nvSpPr>
            <p:cNvPr id="54" name="TextBox 19">
              <a:extLst>
                <a:ext uri="{FF2B5EF4-FFF2-40B4-BE49-F238E27FC236}">
                  <a16:creationId xmlns:a16="http://schemas.microsoft.com/office/drawing/2014/main" id="{9B5D7883-339B-4453-A7B3-D2FB51EC9528}"/>
                </a:ext>
              </a:extLst>
            </p:cNvPr>
            <p:cNvSpPr txBox="1"/>
            <p:nvPr/>
          </p:nvSpPr>
          <p:spPr>
            <a:xfrm>
              <a:off x="107662" y="8974"/>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1</a:t>
              </a:r>
            </a:p>
          </p:txBody>
        </p:sp>
      </p:grpSp>
      <p:pic>
        <p:nvPicPr>
          <p:cNvPr id="55" name="Graphique 54" descr="Ligne fléchée : courbe dans le sens des aiguilles d’une montre">
            <a:extLst>
              <a:ext uri="{FF2B5EF4-FFF2-40B4-BE49-F238E27FC236}">
                <a16:creationId xmlns:a16="http://schemas.microsoft.com/office/drawing/2014/main" id="{867010AA-A3A2-4DA6-B013-ACAA3207C06B}"/>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7636470">
            <a:off x="7621387" y="1248862"/>
            <a:ext cx="1201177" cy="1201177"/>
          </a:xfrm>
          <a:prstGeom prst="rect">
            <a:avLst/>
          </a:prstGeom>
        </p:spPr>
      </p:pic>
      <p:sp>
        <p:nvSpPr>
          <p:cNvPr id="56" name="TextBox 16">
            <a:extLst>
              <a:ext uri="{FF2B5EF4-FFF2-40B4-BE49-F238E27FC236}">
                <a16:creationId xmlns:a16="http://schemas.microsoft.com/office/drawing/2014/main" id="{23F7EB39-8658-4365-8619-2CC4158F76E7}"/>
              </a:ext>
            </a:extLst>
          </p:cNvPr>
          <p:cNvSpPr txBox="1"/>
          <p:nvPr/>
        </p:nvSpPr>
        <p:spPr>
          <a:xfrm>
            <a:off x="8593418" y="2059674"/>
            <a:ext cx="3061223" cy="582852"/>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Chaque métier peut se trouver dans plusieurs unités différentes pour traiter la polyvalence</a:t>
            </a:r>
          </a:p>
        </p:txBody>
      </p:sp>
      <p:grpSp>
        <p:nvGrpSpPr>
          <p:cNvPr id="7" name="Groupe 6">
            <a:extLst>
              <a:ext uri="{FF2B5EF4-FFF2-40B4-BE49-F238E27FC236}">
                <a16:creationId xmlns:a16="http://schemas.microsoft.com/office/drawing/2014/main" id="{82EC6C82-467A-4D8B-B6F1-41BBD836FD82}"/>
              </a:ext>
            </a:extLst>
          </p:cNvPr>
          <p:cNvGrpSpPr/>
          <p:nvPr/>
        </p:nvGrpSpPr>
        <p:grpSpPr>
          <a:xfrm>
            <a:off x="1073340" y="3004716"/>
            <a:ext cx="10245213" cy="3272257"/>
            <a:chOff x="1108584" y="3294386"/>
            <a:chExt cx="10245213" cy="3272257"/>
          </a:xfrm>
        </p:grpSpPr>
        <p:grpSp>
          <p:nvGrpSpPr>
            <p:cNvPr id="36" name="Groupe 35">
              <a:extLst>
                <a:ext uri="{FF2B5EF4-FFF2-40B4-BE49-F238E27FC236}">
                  <a16:creationId xmlns:a16="http://schemas.microsoft.com/office/drawing/2014/main" id="{03168606-92C2-4B08-AD46-2578AC7D501E}"/>
                </a:ext>
              </a:extLst>
            </p:cNvPr>
            <p:cNvGrpSpPr/>
            <p:nvPr/>
          </p:nvGrpSpPr>
          <p:grpSpPr>
            <a:xfrm>
              <a:off x="1108584" y="3294386"/>
              <a:ext cx="10245213" cy="3272257"/>
              <a:chOff x="1029846" y="2768400"/>
              <a:chExt cx="10245213" cy="3272257"/>
            </a:xfrm>
          </p:grpSpPr>
          <p:pic>
            <p:nvPicPr>
              <p:cNvPr id="6" name="Image 5">
                <a:extLst>
                  <a:ext uri="{FF2B5EF4-FFF2-40B4-BE49-F238E27FC236}">
                    <a16:creationId xmlns:a16="http://schemas.microsoft.com/office/drawing/2014/main" id="{10FC51AF-725E-41E3-AFC8-4E1EA4EDABBF}"/>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029846" y="3013433"/>
                <a:ext cx="10245213" cy="2303105"/>
              </a:xfrm>
              <a:prstGeom prst="rect">
                <a:avLst/>
              </a:prstGeom>
            </p:spPr>
          </p:pic>
          <p:grpSp>
            <p:nvGrpSpPr>
              <p:cNvPr id="30" name="Group 17">
                <a:extLst>
                  <a:ext uri="{FF2B5EF4-FFF2-40B4-BE49-F238E27FC236}">
                    <a16:creationId xmlns:a16="http://schemas.microsoft.com/office/drawing/2014/main" id="{A33DC0F3-2BC9-4DBE-961A-1F797F3F8256}"/>
                  </a:ext>
                </a:extLst>
              </p:cNvPr>
              <p:cNvGrpSpPr/>
              <p:nvPr/>
            </p:nvGrpSpPr>
            <p:grpSpPr>
              <a:xfrm>
                <a:off x="7247754" y="3378450"/>
                <a:ext cx="192864" cy="192864"/>
                <a:chOff x="0" y="0"/>
                <a:chExt cx="385729" cy="385729"/>
              </a:xfrm>
            </p:grpSpPr>
            <p:sp>
              <p:nvSpPr>
                <p:cNvPr id="31" name="Freeform 18">
                  <a:extLst>
                    <a:ext uri="{FF2B5EF4-FFF2-40B4-BE49-F238E27FC236}">
                      <a16:creationId xmlns:a16="http://schemas.microsoft.com/office/drawing/2014/main" id="{0F2BAE5A-608B-4B92-95BE-30142EA67EE2}"/>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sp>
            <p:sp>
              <p:nvSpPr>
                <p:cNvPr id="32" name="TextBox 19">
                  <a:extLst>
                    <a:ext uri="{FF2B5EF4-FFF2-40B4-BE49-F238E27FC236}">
                      <a16:creationId xmlns:a16="http://schemas.microsoft.com/office/drawing/2014/main" id="{B6BD4156-68AA-44A5-9D30-AD77FC7822ED}"/>
                    </a:ext>
                  </a:extLst>
                </p:cNvPr>
                <p:cNvSpPr txBox="1"/>
                <p:nvPr/>
              </p:nvSpPr>
              <p:spPr>
                <a:xfrm>
                  <a:off x="107662" y="8974"/>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1</a:t>
                  </a:r>
                </a:p>
              </p:txBody>
            </p:sp>
          </p:grpSp>
          <p:grpSp>
            <p:nvGrpSpPr>
              <p:cNvPr id="33" name="Group 20">
                <a:extLst>
                  <a:ext uri="{FF2B5EF4-FFF2-40B4-BE49-F238E27FC236}">
                    <a16:creationId xmlns:a16="http://schemas.microsoft.com/office/drawing/2014/main" id="{64CB18A3-FB74-4352-8291-6E546B8C63BA}"/>
                  </a:ext>
                </a:extLst>
              </p:cNvPr>
              <p:cNvGrpSpPr/>
              <p:nvPr/>
            </p:nvGrpSpPr>
            <p:grpSpPr>
              <a:xfrm>
                <a:off x="4024857" y="5444006"/>
                <a:ext cx="192864" cy="192864"/>
                <a:chOff x="0" y="0"/>
                <a:chExt cx="385729" cy="385729"/>
              </a:xfrm>
            </p:grpSpPr>
            <p:sp>
              <p:nvSpPr>
                <p:cNvPr id="34" name="Freeform 21">
                  <a:extLst>
                    <a:ext uri="{FF2B5EF4-FFF2-40B4-BE49-F238E27FC236}">
                      <a16:creationId xmlns:a16="http://schemas.microsoft.com/office/drawing/2014/main" id="{088DB2DD-2791-4FC7-9E9C-D65CCA8E6B25}"/>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sp>
            <p:sp>
              <p:nvSpPr>
                <p:cNvPr id="35" name="TextBox 22">
                  <a:extLst>
                    <a:ext uri="{FF2B5EF4-FFF2-40B4-BE49-F238E27FC236}">
                      <a16:creationId xmlns:a16="http://schemas.microsoft.com/office/drawing/2014/main" id="{CEEA0866-B7EB-434E-9540-EB57074A66E9}"/>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a:solidFill>
                        <a:srgbClr val="FFFFFF"/>
                      </a:solidFill>
                      <a:latin typeface="Studly"/>
                      <a:ea typeface="Studly"/>
                      <a:cs typeface="Studly"/>
                      <a:sym typeface="Studly"/>
                    </a:rPr>
                    <a:t>2</a:t>
                  </a:r>
                </a:p>
              </p:txBody>
            </p:sp>
          </p:grpSp>
          <p:pic>
            <p:nvPicPr>
              <p:cNvPr id="15" name="Image 14">
                <a:extLst>
                  <a:ext uri="{FF2B5EF4-FFF2-40B4-BE49-F238E27FC236}">
                    <a16:creationId xmlns:a16="http://schemas.microsoft.com/office/drawing/2014/main" id="{1F89A62C-58F2-4D2A-8C9A-501DAAE0F48B}"/>
                  </a:ext>
                </a:extLst>
              </p:cNvPr>
              <p:cNvPicPr>
                <a:picLocks noChangeAspect="1"/>
              </p:cNvPicPr>
              <p:nvPr/>
            </p:nvPicPr>
            <p:blipFill>
              <a:blip r:embed="rId7"/>
              <a:stretch>
                <a:fillRect/>
              </a:stretch>
            </p:blipFill>
            <p:spPr>
              <a:xfrm>
                <a:off x="1029846" y="5316538"/>
                <a:ext cx="10245213" cy="724119"/>
              </a:xfrm>
              <a:prstGeom prst="rect">
                <a:avLst/>
              </a:prstGeom>
            </p:spPr>
          </p:pic>
          <p:pic>
            <p:nvPicPr>
              <p:cNvPr id="8" name="Graphique 7" descr="Ligne fléchée : tout droit">
                <a:extLst>
                  <a:ext uri="{FF2B5EF4-FFF2-40B4-BE49-F238E27FC236}">
                    <a16:creationId xmlns:a16="http://schemas.microsoft.com/office/drawing/2014/main" id="{81A30907-8F9B-4A03-B67C-EE0FA334184F}"/>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rot="16200000">
                <a:off x="4659775" y="4215469"/>
                <a:ext cx="1928402" cy="914400"/>
              </a:xfrm>
              <a:prstGeom prst="rect">
                <a:avLst/>
              </a:prstGeom>
            </p:spPr>
          </p:pic>
          <p:grpSp>
            <p:nvGrpSpPr>
              <p:cNvPr id="39" name="Group 20">
                <a:extLst>
                  <a:ext uri="{FF2B5EF4-FFF2-40B4-BE49-F238E27FC236}">
                    <a16:creationId xmlns:a16="http://schemas.microsoft.com/office/drawing/2014/main" id="{1013145C-E2E0-4A48-903B-3EBE48997348}"/>
                  </a:ext>
                </a:extLst>
              </p:cNvPr>
              <p:cNvGrpSpPr/>
              <p:nvPr/>
            </p:nvGrpSpPr>
            <p:grpSpPr>
              <a:xfrm>
                <a:off x="5512648" y="5631435"/>
                <a:ext cx="192864" cy="192864"/>
                <a:chOff x="0" y="0"/>
                <a:chExt cx="385729" cy="385729"/>
              </a:xfrm>
            </p:grpSpPr>
            <p:sp>
              <p:nvSpPr>
                <p:cNvPr id="40" name="Freeform 21">
                  <a:extLst>
                    <a:ext uri="{FF2B5EF4-FFF2-40B4-BE49-F238E27FC236}">
                      <a16:creationId xmlns:a16="http://schemas.microsoft.com/office/drawing/2014/main" id="{3660BE19-A760-4F6B-9959-05A982D16B1A}"/>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a:blipFill>
              </p:spPr>
            </p:sp>
            <p:sp>
              <p:nvSpPr>
                <p:cNvPr id="44" name="TextBox 22">
                  <a:extLst>
                    <a:ext uri="{FF2B5EF4-FFF2-40B4-BE49-F238E27FC236}">
                      <a16:creationId xmlns:a16="http://schemas.microsoft.com/office/drawing/2014/main" id="{CA8FF005-6B66-4216-80B5-F74B13688F16}"/>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2</a:t>
                  </a:r>
                </a:p>
              </p:txBody>
            </p:sp>
          </p:grpSp>
          <p:pic>
            <p:nvPicPr>
              <p:cNvPr id="45" name="Graphique 44" descr="Ligne fléchée : courbe dans le sens des aiguilles d’une montre">
                <a:extLst>
                  <a:ext uri="{FF2B5EF4-FFF2-40B4-BE49-F238E27FC236}">
                    <a16:creationId xmlns:a16="http://schemas.microsoft.com/office/drawing/2014/main" id="{DFCD264C-C6C1-4EB3-AA4B-9889CE840E2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7636470">
                <a:off x="3502007" y="2768400"/>
                <a:ext cx="1201177" cy="1201177"/>
              </a:xfrm>
              <a:prstGeom prst="rect">
                <a:avLst/>
              </a:prstGeom>
            </p:spPr>
          </p:pic>
        </p:grpSp>
        <p:sp>
          <p:nvSpPr>
            <p:cNvPr id="4" name="Rectangle 3">
              <a:extLst>
                <a:ext uri="{FF2B5EF4-FFF2-40B4-BE49-F238E27FC236}">
                  <a16:creationId xmlns:a16="http://schemas.microsoft.com/office/drawing/2014/main" id="{54CD106B-6A47-4CD2-83DB-CC3F735B5C88}"/>
                </a:ext>
              </a:extLst>
            </p:cNvPr>
            <p:cNvSpPr/>
            <p:nvPr/>
          </p:nvSpPr>
          <p:spPr>
            <a:xfrm>
              <a:off x="1266204" y="4786102"/>
              <a:ext cx="1052123" cy="552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Espace réservé du numéro de diapositive 8">
            <a:extLst>
              <a:ext uri="{FF2B5EF4-FFF2-40B4-BE49-F238E27FC236}">
                <a16:creationId xmlns:a16="http://schemas.microsoft.com/office/drawing/2014/main" id="{2F39157A-2631-4D98-BE43-C690AC60393F}"/>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15</a:t>
            </a:fld>
            <a:endParaRPr lang="fr-FR">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174768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11ED0845-D336-4111-B98B-6B1782372CD2}"/>
              </a:ext>
            </a:extLst>
          </p:cNvPr>
          <p:cNvPicPr>
            <a:picLocks noChangeAspect="1"/>
          </p:cNvPicPr>
          <p:nvPr/>
        </p:nvPicPr>
        <p:blipFill>
          <a:blip r:embed="rId2"/>
          <a:stretch>
            <a:fillRect/>
          </a:stretch>
        </p:blipFill>
        <p:spPr>
          <a:xfrm>
            <a:off x="1219997" y="2526554"/>
            <a:ext cx="9400274" cy="3474121"/>
          </a:xfrm>
          <a:prstGeom prst="rect">
            <a:avLst/>
          </a:prstGeom>
        </p:spPr>
      </p:pic>
      <p:sp>
        <p:nvSpPr>
          <p:cNvPr id="5" name="Espace réservé du contenu 4">
            <a:extLst>
              <a:ext uri="{FF2B5EF4-FFF2-40B4-BE49-F238E27FC236}">
                <a16:creationId xmlns:a16="http://schemas.microsoft.com/office/drawing/2014/main" id="{FF8AECF5-C1B8-4B8C-AD93-39035FED6615}"/>
              </a:ext>
            </a:extLst>
          </p:cNvPr>
          <p:cNvSpPr>
            <a:spLocks noGrp="1"/>
          </p:cNvSpPr>
          <p:nvPr>
            <p:ph idx="1"/>
          </p:nvPr>
        </p:nvSpPr>
        <p:spPr/>
        <p:txBody>
          <a:bodyPr>
            <a:normAutofit/>
          </a:bodyPr>
          <a:lstStyle/>
          <a:p>
            <a:r>
              <a:rPr lang="fr-FR" sz="1600" dirty="0">
                <a:latin typeface="Poppins" panose="00000500000000000000" pitchFamily="50" charset="0"/>
                <a:cs typeface="Poppins" panose="00000500000000000000" pitchFamily="50" charset="0"/>
              </a:rPr>
              <a:t>Sans identification de métier</a:t>
            </a:r>
          </a:p>
          <a:p>
            <a:pPr lvl="1"/>
            <a:r>
              <a:rPr lang="fr-FR" sz="1400" dirty="0"/>
              <a:t>Cliquer sur Ajouter une nouvelle unité de travail</a:t>
            </a:r>
          </a:p>
          <a:p>
            <a:pPr lvl="1"/>
            <a:r>
              <a:rPr lang="fr-FR" sz="1400" dirty="0"/>
              <a:t>Ouverture automatique de la fenêtre de paramétrage de l’unité (voir </a:t>
            </a:r>
            <a:r>
              <a:rPr lang="fr-FR" sz="1400"/>
              <a:t>page suivante) </a:t>
            </a:r>
            <a:endParaRPr lang="fr-FR" sz="1400" dirty="0"/>
          </a:p>
          <a:p>
            <a:pPr lvl="1"/>
            <a:endParaRPr lang="fr-FR" sz="1600" dirty="0"/>
          </a:p>
        </p:txBody>
      </p:sp>
      <p:sp>
        <p:nvSpPr>
          <p:cNvPr id="2" name="Titre 1">
            <a:extLst>
              <a:ext uri="{FF2B5EF4-FFF2-40B4-BE49-F238E27FC236}">
                <a16:creationId xmlns:a16="http://schemas.microsoft.com/office/drawing/2014/main" id="{47E42DB8-A0EA-4EAF-B402-DE8782E55F4F}"/>
              </a:ext>
            </a:extLst>
          </p:cNvPr>
          <p:cNvSpPr>
            <a:spLocks noGrp="1"/>
          </p:cNvSpPr>
          <p:nvPr>
            <p:ph type="title"/>
          </p:nvPr>
        </p:nvSpPr>
        <p:spPr/>
        <p:txBody>
          <a:bodyPr/>
          <a:lstStyle/>
          <a:p>
            <a:r>
              <a:rPr lang="fr-FR" dirty="0"/>
              <a:t>Ajouter une unité</a:t>
            </a:r>
          </a:p>
        </p:txBody>
      </p:sp>
      <p:sp>
        <p:nvSpPr>
          <p:cNvPr id="3" name="Sous-titre 2">
            <a:extLst>
              <a:ext uri="{FF2B5EF4-FFF2-40B4-BE49-F238E27FC236}">
                <a16:creationId xmlns:a16="http://schemas.microsoft.com/office/drawing/2014/main" id="{D5AE2595-4F06-4503-8B92-9D43318285EF}"/>
              </a:ext>
            </a:extLst>
          </p:cNvPr>
          <p:cNvSpPr>
            <a:spLocks noGrp="1"/>
          </p:cNvSpPr>
          <p:nvPr>
            <p:ph type="subTitle" idx="14"/>
          </p:nvPr>
        </p:nvSpPr>
        <p:spPr/>
        <p:txBody>
          <a:bodyPr>
            <a:normAutofit/>
          </a:bodyPr>
          <a:lstStyle/>
          <a:p>
            <a:endParaRPr lang="fr-FR" dirty="0"/>
          </a:p>
        </p:txBody>
      </p:sp>
      <p:pic>
        <p:nvPicPr>
          <p:cNvPr id="26" name="Graphique 25" descr="Ligne fléchée : courbe dans le sens des aiguilles d’une montre">
            <a:extLst>
              <a:ext uri="{FF2B5EF4-FFF2-40B4-BE49-F238E27FC236}">
                <a16:creationId xmlns:a16="http://schemas.microsoft.com/office/drawing/2014/main" id="{794718E5-9F62-4A6C-A7A2-27CC952E921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200000" flipH="1">
            <a:off x="7338964" y="4943588"/>
            <a:ext cx="1062932" cy="1201177"/>
          </a:xfrm>
          <a:prstGeom prst="rect">
            <a:avLst/>
          </a:prstGeom>
        </p:spPr>
      </p:pic>
      <p:grpSp>
        <p:nvGrpSpPr>
          <p:cNvPr id="27" name="Group 20">
            <a:extLst>
              <a:ext uri="{FF2B5EF4-FFF2-40B4-BE49-F238E27FC236}">
                <a16:creationId xmlns:a16="http://schemas.microsoft.com/office/drawing/2014/main" id="{1381A39E-8934-4527-9D5B-919E53894293}"/>
              </a:ext>
            </a:extLst>
          </p:cNvPr>
          <p:cNvGrpSpPr/>
          <p:nvPr/>
        </p:nvGrpSpPr>
        <p:grpSpPr>
          <a:xfrm>
            <a:off x="1080965" y="1946004"/>
            <a:ext cx="192864" cy="192864"/>
            <a:chOff x="0" y="0"/>
            <a:chExt cx="385729" cy="385729"/>
          </a:xfrm>
        </p:grpSpPr>
        <p:sp>
          <p:nvSpPr>
            <p:cNvPr id="28" name="Freeform 21">
              <a:extLst>
                <a:ext uri="{FF2B5EF4-FFF2-40B4-BE49-F238E27FC236}">
                  <a16:creationId xmlns:a16="http://schemas.microsoft.com/office/drawing/2014/main" id="{8B30064C-3A99-4F1E-A210-8EF6086C989B}"/>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29" name="TextBox 22">
              <a:extLst>
                <a:ext uri="{FF2B5EF4-FFF2-40B4-BE49-F238E27FC236}">
                  <a16:creationId xmlns:a16="http://schemas.microsoft.com/office/drawing/2014/main" id="{AC4955F0-532F-409F-B78D-5232166B4E84}"/>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2</a:t>
              </a:r>
            </a:p>
          </p:txBody>
        </p:sp>
      </p:grpSp>
      <p:grpSp>
        <p:nvGrpSpPr>
          <p:cNvPr id="30" name="Group 17">
            <a:extLst>
              <a:ext uri="{FF2B5EF4-FFF2-40B4-BE49-F238E27FC236}">
                <a16:creationId xmlns:a16="http://schemas.microsoft.com/office/drawing/2014/main" id="{10D49AD2-3B29-441C-AAE7-FF5CEE01328B}"/>
              </a:ext>
            </a:extLst>
          </p:cNvPr>
          <p:cNvGrpSpPr/>
          <p:nvPr/>
        </p:nvGrpSpPr>
        <p:grpSpPr>
          <a:xfrm>
            <a:off x="1080966" y="1671763"/>
            <a:ext cx="192864" cy="192864"/>
            <a:chOff x="0" y="0"/>
            <a:chExt cx="385729" cy="385729"/>
          </a:xfrm>
        </p:grpSpPr>
        <p:sp>
          <p:nvSpPr>
            <p:cNvPr id="31" name="Freeform 18">
              <a:extLst>
                <a:ext uri="{FF2B5EF4-FFF2-40B4-BE49-F238E27FC236}">
                  <a16:creationId xmlns:a16="http://schemas.microsoft.com/office/drawing/2014/main" id="{4970D267-9E82-437B-B364-B4270A8774AF}"/>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32" name="TextBox 19">
              <a:extLst>
                <a:ext uri="{FF2B5EF4-FFF2-40B4-BE49-F238E27FC236}">
                  <a16:creationId xmlns:a16="http://schemas.microsoft.com/office/drawing/2014/main" id="{9830A25D-38DA-47AD-B60F-B7E214F665B7}"/>
                </a:ext>
              </a:extLst>
            </p:cNvPr>
            <p:cNvSpPr txBox="1"/>
            <p:nvPr/>
          </p:nvSpPr>
          <p:spPr>
            <a:xfrm>
              <a:off x="107662" y="8974"/>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1</a:t>
              </a:r>
            </a:p>
          </p:txBody>
        </p:sp>
      </p:grpSp>
      <p:grpSp>
        <p:nvGrpSpPr>
          <p:cNvPr id="36" name="Group 17">
            <a:extLst>
              <a:ext uri="{FF2B5EF4-FFF2-40B4-BE49-F238E27FC236}">
                <a16:creationId xmlns:a16="http://schemas.microsoft.com/office/drawing/2014/main" id="{6A6EE511-6A60-4141-8434-191E25CCC2DC}"/>
              </a:ext>
            </a:extLst>
          </p:cNvPr>
          <p:cNvGrpSpPr/>
          <p:nvPr/>
        </p:nvGrpSpPr>
        <p:grpSpPr>
          <a:xfrm>
            <a:off x="8374587" y="5904243"/>
            <a:ext cx="192864" cy="192864"/>
            <a:chOff x="0" y="0"/>
            <a:chExt cx="385729" cy="385729"/>
          </a:xfrm>
        </p:grpSpPr>
        <p:sp>
          <p:nvSpPr>
            <p:cNvPr id="37" name="Freeform 18">
              <a:extLst>
                <a:ext uri="{FF2B5EF4-FFF2-40B4-BE49-F238E27FC236}">
                  <a16:creationId xmlns:a16="http://schemas.microsoft.com/office/drawing/2014/main" id="{670BE5A7-3AED-4F17-BFF3-5EA258732FC6}"/>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sp>
        <p:sp>
          <p:nvSpPr>
            <p:cNvPr id="38" name="TextBox 19">
              <a:extLst>
                <a:ext uri="{FF2B5EF4-FFF2-40B4-BE49-F238E27FC236}">
                  <a16:creationId xmlns:a16="http://schemas.microsoft.com/office/drawing/2014/main" id="{4E27B71F-4608-4B0E-8B2B-24375A5C2938}"/>
                </a:ext>
              </a:extLst>
            </p:cNvPr>
            <p:cNvSpPr txBox="1"/>
            <p:nvPr/>
          </p:nvSpPr>
          <p:spPr>
            <a:xfrm>
              <a:off x="107662" y="8974"/>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1</a:t>
              </a:r>
            </a:p>
          </p:txBody>
        </p:sp>
      </p:grpSp>
      <p:sp>
        <p:nvSpPr>
          <p:cNvPr id="4" name="Espace réservé du numéro de diapositive 3">
            <a:extLst>
              <a:ext uri="{FF2B5EF4-FFF2-40B4-BE49-F238E27FC236}">
                <a16:creationId xmlns:a16="http://schemas.microsoft.com/office/drawing/2014/main" id="{462F6381-9243-4115-9DBF-83B62A207685}"/>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16</a:t>
            </a:fld>
            <a:endParaRPr lang="fr-FR">
              <a:solidFill>
                <a:srgbClr val="A9E0F6"/>
              </a:solidFill>
              <a:latin typeface="Poppins" panose="00000500000000000000" pitchFamily="2" charset="0"/>
              <a:cs typeface="Poppins" panose="00000500000000000000" pitchFamily="2" charset="0"/>
            </a:endParaRPr>
          </a:p>
        </p:txBody>
      </p:sp>
      <p:pic>
        <p:nvPicPr>
          <p:cNvPr id="18" name="Graphique 17" descr="Flèche : demi-tour horizontal">
            <a:hlinkClick r:id="rId7" action="ppaction://hlinksldjump"/>
            <a:extLst>
              <a:ext uri="{FF2B5EF4-FFF2-40B4-BE49-F238E27FC236}">
                <a16:creationId xmlns:a16="http://schemas.microsoft.com/office/drawing/2014/main" id="{0798A7D8-6A5D-48F1-ACE9-177AA1F1C20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6509" y="65225"/>
            <a:ext cx="451617" cy="451617"/>
          </a:xfrm>
          <a:prstGeom prst="rect">
            <a:avLst/>
          </a:prstGeom>
        </p:spPr>
      </p:pic>
    </p:spTree>
    <p:extLst>
      <p:ext uri="{BB962C8B-B14F-4D97-AF65-F5344CB8AC3E}">
        <p14:creationId xmlns:p14="http://schemas.microsoft.com/office/powerpoint/2010/main" val="3450586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FF8AECF5-C1B8-4B8C-AD93-39035FED6615}"/>
              </a:ext>
            </a:extLst>
          </p:cNvPr>
          <p:cNvSpPr>
            <a:spLocks noGrp="1"/>
          </p:cNvSpPr>
          <p:nvPr>
            <p:ph idx="1"/>
          </p:nvPr>
        </p:nvSpPr>
        <p:spPr>
          <a:xfrm>
            <a:off x="838196" y="1551396"/>
            <a:ext cx="10515600" cy="310207"/>
          </a:xfrm>
        </p:spPr>
        <p:txBody>
          <a:bodyPr>
            <a:normAutofit lnSpcReduction="10000"/>
          </a:bodyPr>
          <a:lstStyle/>
          <a:p>
            <a:r>
              <a:rPr lang="fr-FR" sz="1600" dirty="0">
                <a:latin typeface="Poppins" panose="00000500000000000000" pitchFamily="50" charset="0"/>
                <a:cs typeface="Poppins" panose="00000500000000000000" pitchFamily="50" charset="0"/>
              </a:rPr>
              <a:t>Identifier clairement l’unité qui apparaitra dans votre DUERP</a:t>
            </a:r>
          </a:p>
        </p:txBody>
      </p:sp>
      <p:sp>
        <p:nvSpPr>
          <p:cNvPr id="2" name="Titre 1">
            <a:extLst>
              <a:ext uri="{FF2B5EF4-FFF2-40B4-BE49-F238E27FC236}">
                <a16:creationId xmlns:a16="http://schemas.microsoft.com/office/drawing/2014/main" id="{47E42DB8-A0EA-4EAF-B402-DE8782E55F4F}"/>
              </a:ext>
            </a:extLst>
          </p:cNvPr>
          <p:cNvSpPr>
            <a:spLocks noGrp="1"/>
          </p:cNvSpPr>
          <p:nvPr>
            <p:ph type="title"/>
          </p:nvPr>
        </p:nvSpPr>
        <p:spPr/>
        <p:txBody>
          <a:bodyPr/>
          <a:lstStyle/>
          <a:p>
            <a:r>
              <a:rPr lang="fr-FR" dirty="0"/>
              <a:t>Paramétrer une unité</a:t>
            </a:r>
          </a:p>
        </p:txBody>
      </p:sp>
      <p:pic>
        <p:nvPicPr>
          <p:cNvPr id="14" name="Image 13">
            <a:extLst>
              <a:ext uri="{FF2B5EF4-FFF2-40B4-BE49-F238E27FC236}">
                <a16:creationId xmlns:a16="http://schemas.microsoft.com/office/drawing/2014/main" id="{A65A5C41-2991-49BD-8E0B-23DF41C4050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612279" y="2167331"/>
            <a:ext cx="4310040" cy="2908162"/>
          </a:xfrm>
          <a:prstGeom prst="rect">
            <a:avLst/>
          </a:prstGeom>
        </p:spPr>
      </p:pic>
      <p:sp>
        <p:nvSpPr>
          <p:cNvPr id="15" name="TextBox 16">
            <a:extLst>
              <a:ext uri="{FF2B5EF4-FFF2-40B4-BE49-F238E27FC236}">
                <a16:creationId xmlns:a16="http://schemas.microsoft.com/office/drawing/2014/main" id="{541D00D3-504D-47B0-871F-436620F6CA11}"/>
              </a:ext>
            </a:extLst>
          </p:cNvPr>
          <p:cNvSpPr txBox="1"/>
          <p:nvPr/>
        </p:nvSpPr>
        <p:spPr>
          <a:xfrm>
            <a:off x="1386589" y="2757547"/>
            <a:ext cx="1721200" cy="20582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Modifier le nom</a:t>
            </a:r>
          </a:p>
        </p:txBody>
      </p:sp>
      <p:sp>
        <p:nvSpPr>
          <p:cNvPr id="16" name="TextBox 16">
            <a:extLst>
              <a:ext uri="{FF2B5EF4-FFF2-40B4-BE49-F238E27FC236}">
                <a16:creationId xmlns:a16="http://schemas.microsoft.com/office/drawing/2014/main" id="{A4658CE8-6DAB-474A-8551-04E84EFA93F7}"/>
              </a:ext>
            </a:extLst>
          </p:cNvPr>
          <p:cNvSpPr txBox="1"/>
          <p:nvPr/>
        </p:nvSpPr>
        <p:spPr>
          <a:xfrm>
            <a:off x="1349797" y="3513200"/>
            <a:ext cx="1472880" cy="582852"/>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Répartir les salariés par genre</a:t>
            </a:r>
          </a:p>
        </p:txBody>
      </p:sp>
      <p:pic>
        <p:nvPicPr>
          <p:cNvPr id="26" name="Graphique 25" descr="Ligne fléchée : courbe dans le sens des aiguilles d’une montre">
            <a:extLst>
              <a:ext uri="{FF2B5EF4-FFF2-40B4-BE49-F238E27FC236}">
                <a16:creationId xmlns:a16="http://schemas.microsoft.com/office/drawing/2014/main" id="{794718E5-9F62-4A6C-A7A2-27CC952E921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3511243" flipH="1">
            <a:off x="2916785" y="3190388"/>
            <a:ext cx="955185" cy="1142186"/>
          </a:xfrm>
          <a:prstGeom prst="rect">
            <a:avLst/>
          </a:prstGeom>
        </p:spPr>
      </p:pic>
      <p:pic>
        <p:nvPicPr>
          <p:cNvPr id="17" name="Graphique 16" descr="Ligne fléchée : courbe dans le sens des aiguilles d’une montre">
            <a:extLst>
              <a:ext uri="{FF2B5EF4-FFF2-40B4-BE49-F238E27FC236}">
                <a16:creationId xmlns:a16="http://schemas.microsoft.com/office/drawing/2014/main" id="{EEEB514A-0D96-42D6-A69F-FCA5FF72A77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7141031">
            <a:off x="7219804" y="2478868"/>
            <a:ext cx="1083920" cy="1083920"/>
          </a:xfrm>
          <a:prstGeom prst="rect">
            <a:avLst/>
          </a:prstGeom>
        </p:spPr>
      </p:pic>
      <p:pic>
        <p:nvPicPr>
          <p:cNvPr id="18" name="Graphique 17" descr="Ligne fléchée : courbe dans le sens des aiguilles d’une montre">
            <a:extLst>
              <a:ext uri="{FF2B5EF4-FFF2-40B4-BE49-F238E27FC236}">
                <a16:creationId xmlns:a16="http://schemas.microsoft.com/office/drawing/2014/main" id="{E8ABACD6-4CFA-4E23-8D9E-834D298B177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6842506">
            <a:off x="2976035" y="2152126"/>
            <a:ext cx="1094095" cy="1094095"/>
          </a:xfrm>
          <a:prstGeom prst="rect">
            <a:avLst/>
          </a:prstGeom>
        </p:spPr>
      </p:pic>
      <p:sp>
        <p:nvSpPr>
          <p:cNvPr id="20" name="TextBox 16">
            <a:extLst>
              <a:ext uri="{FF2B5EF4-FFF2-40B4-BE49-F238E27FC236}">
                <a16:creationId xmlns:a16="http://schemas.microsoft.com/office/drawing/2014/main" id="{B32A3A5D-0E82-4328-AD7B-A156FD807EC1}"/>
              </a:ext>
            </a:extLst>
          </p:cNvPr>
          <p:cNvSpPr txBox="1"/>
          <p:nvPr/>
        </p:nvSpPr>
        <p:spPr>
          <a:xfrm>
            <a:off x="8266298" y="2306554"/>
            <a:ext cx="2071838" cy="390492"/>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Saisir le nombre de salariés dans l’unité</a:t>
            </a:r>
          </a:p>
        </p:txBody>
      </p:sp>
      <p:pic>
        <p:nvPicPr>
          <p:cNvPr id="28" name="Graphique 27" descr="Ligne fléchée : courbe dans le sens des aiguilles d’une montre">
            <a:extLst>
              <a:ext uri="{FF2B5EF4-FFF2-40B4-BE49-F238E27FC236}">
                <a16:creationId xmlns:a16="http://schemas.microsoft.com/office/drawing/2014/main" id="{DF12F25E-5890-4FB2-B5D2-D89CF23A5905}"/>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6200000">
            <a:off x="7416012" y="3636281"/>
            <a:ext cx="1075419" cy="1075419"/>
          </a:xfrm>
          <a:prstGeom prst="rect">
            <a:avLst/>
          </a:prstGeom>
        </p:spPr>
      </p:pic>
      <p:sp>
        <p:nvSpPr>
          <p:cNvPr id="29" name="TextBox 16">
            <a:extLst>
              <a:ext uri="{FF2B5EF4-FFF2-40B4-BE49-F238E27FC236}">
                <a16:creationId xmlns:a16="http://schemas.microsoft.com/office/drawing/2014/main" id="{92A16C3D-E061-4715-9092-CD5C64582A9D}"/>
              </a:ext>
            </a:extLst>
          </p:cNvPr>
          <p:cNvSpPr txBox="1"/>
          <p:nvPr/>
        </p:nvSpPr>
        <p:spPr>
          <a:xfrm>
            <a:off x="8455531" y="3689117"/>
            <a:ext cx="1693371" cy="398186"/>
          </a:xfrm>
          <a:prstGeom prst="rect">
            <a:avLst/>
          </a:prstGeom>
        </p:spPr>
        <p:txBody>
          <a:bodyPr wrap="square" lIns="0" tIns="0" rIns="0" bIns="0" rtlCol="0" anchor="t">
            <a:spAutoFit/>
          </a:bodyPr>
          <a:lstStyle/>
          <a:p>
            <a:pPr algn="ctr">
              <a:lnSpc>
                <a:spcPts val="1493"/>
              </a:lnSpc>
            </a:pPr>
            <a:r>
              <a:rPr lang="fr-FR" sz="1400" dirty="0">
                <a:solidFill>
                  <a:srgbClr val="C00000"/>
                </a:solidFill>
                <a:latin typeface="Poppins"/>
                <a:ea typeface="Poppins"/>
                <a:cs typeface="Poppins"/>
                <a:sym typeface="Poppins"/>
              </a:rPr>
              <a:t>Valider avant de poursuivre</a:t>
            </a:r>
          </a:p>
        </p:txBody>
      </p:sp>
      <p:sp>
        <p:nvSpPr>
          <p:cNvPr id="6" name="Rectangle 5">
            <a:extLst>
              <a:ext uri="{FF2B5EF4-FFF2-40B4-BE49-F238E27FC236}">
                <a16:creationId xmlns:a16="http://schemas.microsoft.com/office/drawing/2014/main" id="{8671DF89-E4C1-4AB8-9497-C4C0BC640C7C}"/>
              </a:ext>
            </a:extLst>
          </p:cNvPr>
          <p:cNvSpPr/>
          <p:nvPr/>
        </p:nvSpPr>
        <p:spPr>
          <a:xfrm>
            <a:off x="838196" y="6258142"/>
            <a:ext cx="10515600" cy="307777"/>
          </a:xfrm>
          <a:prstGeom prst="rect">
            <a:avLst/>
          </a:prstGeom>
        </p:spPr>
        <p:txBody>
          <a:bodyPr wrap="square">
            <a:spAutoFit/>
          </a:bodyPr>
          <a:lstStyle/>
          <a:p>
            <a:pPr marL="285750" indent="-285750">
              <a:buFont typeface="Arial" panose="020B0604020202020204" pitchFamily="34" charset="0"/>
              <a:buChar char="•"/>
            </a:pPr>
            <a:r>
              <a:rPr lang="fr-FR" sz="1400" dirty="0">
                <a:solidFill>
                  <a:srgbClr val="2E9D7F"/>
                </a:solidFill>
                <a:latin typeface="Poppins" panose="00000500000000000000" pitchFamily="2" charset="0"/>
                <a:cs typeface="Poppins" panose="00000500000000000000" pitchFamily="2" charset="0"/>
              </a:rPr>
              <a:t>Les caractéristiques peuvent être modifiées à tout moment sans perdre les données de l’évaluation des risques.</a:t>
            </a:r>
          </a:p>
        </p:txBody>
      </p:sp>
      <p:sp>
        <p:nvSpPr>
          <p:cNvPr id="7" name="Espace réservé du numéro de diapositive 6">
            <a:extLst>
              <a:ext uri="{FF2B5EF4-FFF2-40B4-BE49-F238E27FC236}">
                <a16:creationId xmlns:a16="http://schemas.microsoft.com/office/drawing/2014/main" id="{05B5AF66-F7B9-40AB-8D29-36A53B4CE2C7}"/>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17</a:t>
            </a:fld>
            <a:endParaRPr lang="fr-FR">
              <a:solidFill>
                <a:srgbClr val="A9E0F6"/>
              </a:solidFill>
              <a:latin typeface="Poppins" panose="00000500000000000000" pitchFamily="2" charset="0"/>
              <a:cs typeface="Poppins" panose="00000500000000000000" pitchFamily="2" charset="0"/>
            </a:endParaRPr>
          </a:p>
        </p:txBody>
      </p:sp>
      <p:sp>
        <p:nvSpPr>
          <p:cNvPr id="9" name="Sous-titre 8">
            <a:extLst>
              <a:ext uri="{FF2B5EF4-FFF2-40B4-BE49-F238E27FC236}">
                <a16:creationId xmlns:a16="http://schemas.microsoft.com/office/drawing/2014/main" id="{84ED7B7C-B55A-4053-8612-6C9F8DEC1CA0}"/>
              </a:ext>
            </a:extLst>
          </p:cNvPr>
          <p:cNvSpPr>
            <a:spLocks noGrp="1"/>
          </p:cNvSpPr>
          <p:nvPr>
            <p:ph type="subTitle" idx="14"/>
          </p:nvPr>
        </p:nvSpPr>
        <p:spPr/>
        <p:txBody>
          <a:bodyPr/>
          <a:lstStyle/>
          <a:p>
            <a:endParaRPr lang="fr-FR"/>
          </a:p>
        </p:txBody>
      </p:sp>
      <p:sp>
        <p:nvSpPr>
          <p:cNvPr id="24" name="Rectangle 23">
            <a:extLst>
              <a:ext uri="{FF2B5EF4-FFF2-40B4-BE49-F238E27FC236}">
                <a16:creationId xmlns:a16="http://schemas.microsoft.com/office/drawing/2014/main" id="{905AB423-410F-490A-8AAF-4E03AF4B0552}"/>
              </a:ext>
            </a:extLst>
          </p:cNvPr>
          <p:cNvSpPr/>
          <p:nvPr/>
        </p:nvSpPr>
        <p:spPr>
          <a:xfrm>
            <a:off x="838196" y="5586478"/>
            <a:ext cx="10004875" cy="738664"/>
          </a:xfrm>
          <a:prstGeom prst="rect">
            <a:avLst/>
          </a:prstGeom>
        </p:spPr>
        <p:txBody>
          <a:bodyPr wrap="square">
            <a:spAutoFit/>
          </a:bodyPr>
          <a:lstStyle/>
          <a:p>
            <a:pPr marL="285750" indent="-285750">
              <a:buFont typeface="Arial" panose="020B0604020202020204" pitchFamily="34" charset="0"/>
              <a:buChar char="•"/>
            </a:pPr>
            <a:r>
              <a:rPr lang="fr-FR" sz="1400" dirty="0">
                <a:solidFill>
                  <a:schemeClr val="tx1">
                    <a:lumMod val="75000"/>
                    <a:lumOff val="25000"/>
                  </a:schemeClr>
                </a:solidFill>
                <a:latin typeface="Poppins" panose="00000500000000000000" pitchFamily="2" charset="0"/>
                <a:cs typeface="Poppins" panose="00000500000000000000" pitchFamily="2" charset="0"/>
              </a:rPr>
              <a:t>Le nombre de salariés de l’unité commune correspond obligatoirement au nombre total de salariés dans l’entreprise, il ne peut pas être modifié depuis la fenêtre de paramétrage</a:t>
            </a:r>
          </a:p>
          <a:p>
            <a:pPr marL="285750" indent="-285750">
              <a:buFont typeface="Arial" panose="020B0604020202020204" pitchFamily="34" charset="0"/>
              <a:buChar char="•"/>
            </a:pPr>
            <a:r>
              <a:rPr lang="fr-FR" sz="1400" dirty="0">
                <a:solidFill>
                  <a:schemeClr val="tx1">
                    <a:lumMod val="75000"/>
                    <a:lumOff val="25000"/>
                  </a:schemeClr>
                </a:solidFill>
                <a:latin typeface="Poppins" panose="00000500000000000000" pitchFamily="2" charset="0"/>
                <a:cs typeface="Poppins" panose="00000500000000000000" pitchFamily="2" charset="0"/>
              </a:rPr>
              <a:t>Le nombre de salariés dans une unité spécifique est limité au nombre total de salariés dans l’entreprise</a:t>
            </a:r>
          </a:p>
        </p:txBody>
      </p:sp>
    </p:spTree>
    <p:extLst>
      <p:ext uri="{BB962C8B-B14F-4D97-AF65-F5344CB8AC3E}">
        <p14:creationId xmlns:p14="http://schemas.microsoft.com/office/powerpoint/2010/main" val="187075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E42DB8-A0EA-4EAF-B402-DE8782E55F4F}"/>
              </a:ext>
            </a:extLst>
          </p:cNvPr>
          <p:cNvSpPr>
            <a:spLocks noGrp="1"/>
          </p:cNvSpPr>
          <p:nvPr>
            <p:ph type="title"/>
          </p:nvPr>
        </p:nvSpPr>
        <p:spPr/>
        <p:txBody>
          <a:bodyPr/>
          <a:lstStyle/>
          <a:p>
            <a:r>
              <a:rPr lang="fr-FR" dirty="0"/>
              <a:t>Paramétrer une unité</a:t>
            </a:r>
          </a:p>
        </p:txBody>
      </p:sp>
      <p:sp>
        <p:nvSpPr>
          <p:cNvPr id="3" name="Sous-titre 2">
            <a:extLst>
              <a:ext uri="{FF2B5EF4-FFF2-40B4-BE49-F238E27FC236}">
                <a16:creationId xmlns:a16="http://schemas.microsoft.com/office/drawing/2014/main" id="{D5AE2595-4F06-4503-8B92-9D43318285EF}"/>
              </a:ext>
            </a:extLst>
          </p:cNvPr>
          <p:cNvSpPr>
            <a:spLocks noGrp="1"/>
          </p:cNvSpPr>
          <p:nvPr>
            <p:ph type="subTitle" idx="14"/>
          </p:nvPr>
        </p:nvSpPr>
        <p:spPr/>
        <p:txBody>
          <a:bodyPr>
            <a:normAutofit/>
          </a:bodyPr>
          <a:lstStyle/>
          <a:p>
            <a:endParaRPr lang="fr-FR" dirty="0"/>
          </a:p>
        </p:txBody>
      </p:sp>
      <p:sp>
        <p:nvSpPr>
          <p:cNvPr id="7" name="Espace réservé du contenu 6">
            <a:extLst>
              <a:ext uri="{FF2B5EF4-FFF2-40B4-BE49-F238E27FC236}">
                <a16:creationId xmlns:a16="http://schemas.microsoft.com/office/drawing/2014/main" id="{3F330A25-78BC-4610-9F41-D49CFFC3A7F7}"/>
              </a:ext>
            </a:extLst>
          </p:cNvPr>
          <p:cNvSpPr>
            <a:spLocks noGrp="1"/>
          </p:cNvSpPr>
          <p:nvPr>
            <p:ph idx="1"/>
          </p:nvPr>
        </p:nvSpPr>
        <p:spPr>
          <a:xfrm>
            <a:off x="838199" y="1740876"/>
            <a:ext cx="10852355" cy="4826367"/>
          </a:xfrm>
        </p:spPr>
        <p:txBody>
          <a:bodyPr>
            <a:normAutofit/>
          </a:bodyPr>
          <a:lstStyle/>
          <a:p>
            <a:r>
              <a:rPr lang="fr-FR">
                <a:latin typeface="Poppins" panose="00000500000000000000" pitchFamily="50" charset="0"/>
                <a:cs typeface="Poppins" panose="00000500000000000000" pitchFamily="50" charset="0"/>
              </a:rPr>
              <a:t>Un </a:t>
            </a:r>
            <a:r>
              <a:rPr lang="fr-FR" dirty="0">
                <a:latin typeface="Poppins" panose="00000500000000000000" pitchFamily="50" charset="0"/>
                <a:cs typeface="Poppins" panose="00000500000000000000" pitchFamily="50" charset="0"/>
              </a:rPr>
              <a:t>formulaire est un questionnaire permettant l’évaluation des risques de l’unité de travail</a:t>
            </a:r>
          </a:p>
          <a:p>
            <a:pPr lvl="1"/>
            <a:r>
              <a:rPr lang="fr-FR" dirty="0"/>
              <a:t>MDU contient 45 formulaires liés aux 45 activités proposées et 1 formulaire générique</a:t>
            </a:r>
          </a:p>
          <a:p>
            <a:pPr lvl="1"/>
            <a:r>
              <a:rPr lang="fr-FR" dirty="0"/>
              <a:t>Chaque formulaire comprend :</a:t>
            </a:r>
          </a:p>
          <a:p>
            <a:pPr lvl="2"/>
            <a:r>
              <a:rPr lang="fr-FR" dirty="0"/>
              <a:t>Des situations de travail prédéfinies rattachées à un risque principal</a:t>
            </a:r>
          </a:p>
          <a:p>
            <a:pPr lvl="2"/>
            <a:r>
              <a:rPr lang="fr-FR" dirty="0"/>
              <a:t>Des précisions prédéfinies rattachées aux situations</a:t>
            </a:r>
          </a:p>
          <a:p>
            <a:pPr lvl="2"/>
            <a:r>
              <a:rPr lang="fr-FR" dirty="0"/>
              <a:t>Des mesures de prévention rattachées aux situations</a:t>
            </a:r>
          </a:p>
          <a:p>
            <a:pPr lvl="2"/>
            <a:r>
              <a:rPr lang="fr-FR" dirty="0"/>
              <a:t>Des situations / précisions / mesures de prévention personnalisables</a:t>
            </a:r>
          </a:p>
          <a:p>
            <a:pPr marL="457200" lvl="1" indent="0">
              <a:buNone/>
            </a:pPr>
            <a:endParaRPr lang="fr-FR" dirty="0"/>
          </a:p>
          <a:p>
            <a:r>
              <a:rPr lang="fr-FR" dirty="0">
                <a:latin typeface="Poppins" panose="00000500000000000000" pitchFamily="50" charset="0"/>
                <a:cs typeface="Poppins" panose="00000500000000000000" pitchFamily="50" charset="0"/>
              </a:rPr>
              <a:t>Il n’est possible de choisir qu’1 seul formulaire par unité de travail </a:t>
            </a:r>
          </a:p>
          <a:p>
            <a:pPr>
              <a:buClr>
                <a:srgbClr val="2E9D7F"/>
              </a:buClr>
              <a:buFont typeface="Wingdings 3" panose="05040102010807070707" pitchFamily="18" charset="2"/>
              <a:buChar char="&quot;"/>
            </a:pPr>
            <a:r>
              <a:rPr lang="fr-FR" dirty="0">
                <a:solidFill>
                  <a:srgbClr val="2E9D7F"/>
                </a:solidFill>
              </a:rPr>
              <a:t>Choisir un formulaire spécifique permet :</a:t>
            </a:r>
          </a:p>
          <a:p>
            <a:pPr lvl="1">
              <a:buClr>
                <a:srgbClr val="2E9D7F"/>
              </a:buClr>
              <a:buFont typeface="Wingdings 3" panose="05040102010807070707" pitchFamily="18" charset="2"/>
              <a:buChar char="&quot;"/>
            </a:pPr>
            <a:r>
              <a:rPr lang="fr-FR" dirty="0">
                <a:solidFill>
                  <a:srgbClr val="2E9D7F"/>
                </a:solidFill>
              </a:rPr>
              <a:t> d’adapter les questions aux tâches ou situations présentes dans l’unité</a:t>
            </a:r>
          </a:p>
          <a:p>
            <a:pPr lvl="1">
              <a:buClr>
                <a:srgbClr val="2E9D7F"/>
              </a:buClr>
              <a:buFont typeface="Wingdings 3" panose="05040102010807070707" pitchFamily="18" charset="2"/>
              <a:buChar char="&quot;"/>
            </a:pPr>
            <a:r>
              <a:rPr lang="fr-FR" dirty="0">
                <a:solidFill>
                  <a:srgbClr val="2E9D7F"/>
                </a:solidFill>
              </a:rPr>
              <a:t> d’être guidé dans le repérage grâce aux formulaires « par métier »</a:t>
            </a:r>
          </a:p>
          <a:p>
            <a:pPr lvl="1">
              <a:buClr>
                <a:srgbClr val="2E9D7F"/>
              </a:buClr>
              <a:buFont typeface="Wingdings 3" panose="05040102010807070707" pitchFamily="18" charset="2"/>
              <a:buChar char="&quot;"/>
            </a:pPr>
            <a:endParaRPr lang="fr-FR" dirty="0">
              <a:solidFill>
                <a:srgbClr val="2E9D7F"/>
              </a:solidFill>
            </a:endParaRPr>
          </a:p>
          <a:p>
            <a:pPr>
              <a:buClr>
                <a:srgbClr val="C00000"/>
              </a:buClr>
            </a:pPr>
            <a:r>
              <a:rPr lang="fr-FR" dirty="0">
                <a:solidFill>
                  <a:srgbClr val="C00000"/>
                </a:solidFill>
              </a:rPr>
              <a:t>Les formulaires ne doivent plus être changés après démarrage de l’évaluation des risques (risque de perte des données déjà saisies)</a:t>
            </a:r>
          </a:p>
          <a:p>
            <a:pPr>
              <a:buClr>
                <a:srgbClr val="2E9D7F"/>
              </a:buClr>
              <a:buFont typeface="Wingdings 3" panose="05040102010807070707" pitchFamily="18" charset="2"/>
              <a:buChar char="&quot;"/>
            </a:pPr>
            <a:endParaRPr lang="fr-FR" sz="1800" dirty="0">
              <a:solidFill>
                <a:srgbClr val="2E9D7F"/>
              </a:solidFill>
            </a:endParaRPr>
          </a:p>
        </p:txBody>
      </p:sp>
      <p:sp>
        <p:nvSpPr>
          <p:cNvPr id="5" name="Espace réservé du numéro de diapositive 2">
            <a:extLst>
              <a:ext uri="{FF2B5EF4-FFF2-40B4-BE49-F238E27FC236}">
                <a16:creationId xmlns:a16="http://schemas.microsoft.com/office/drawing/2014/main" id="{28C04778-60DD-4DCA-ABB9-14D0B69AF56B}"/>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18</a:t>
            </a:fld>
            <a:endParaRPr lang="fr-FR" dirty="0">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631423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FA8AD2C9-F9BE-4A57-A1D6-DE7C29CAF4EE}"/>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735617" y="1422116"/>
            <a:ext cx="3811224" cy="3189758"/>
          </a:xfrm>
          <a:prstGeom prst="rect">
            <a:avLst/>
          </a:prstGeom>
        </p:spPr>
      </p:pic>
      <p:pic>
        <p:nvPicPr>
          <p:cNvPr id="8" name="Image 7">
            <a:extLst>
              <a:ext uri="{FF2B5EF4-FFF2-40B4-BE49-F238E27FC236}">
                <a16:creationId xmlns:a16="http://schemas.microsoft.com/office/drawing/2014/main" id="{446C3244-4080-4D40-BA53-588308F5870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29672" y="2715616"/>
            <a:ext cx="6633319" cy="2428426"/>
          </a:xfrm>
          <a:prstGeom prst="rect">
            <a:avLst/>
          </a:prstGeom>
        </p:spPr>
      </p:pic>
      <p:sp>
        <p:nvSpPr>
          <p:cNvPr id="2" name="Titre 1">
            <a:extLst>
              <a:ext uri="{FF2B5EF4-FFF2-40B4-BE49-F238E27FC236}">
                <a16:creationId xmlns:a16="http://schemas.microsoft.com/office/drawing/2014/main" id="{47E42DB8-A0EA-4EAF-B402-DE8782E55F4F}"/>
              </a:ext>
            </a:extLst>
          </p:cNvPr>
          <p:cNvSpPr>
            <a:spLocks noGrp="1"/>
          </p:cNvSpPr>
          <p:nvPr>
            <p:ph type="title"/>
          </p:nvPr>
        </p:nvSpPr>
        <p:spPr/>
        <p:txBody>
          <a:bodyPr/>
          <a:lstStyle/>
          <a:p>
            <a:r>
              <a:rPr lang="fr-FR" dirty="0"/>
              <a:t>Paramétrer une unité</a:t>
            </a:r>
          </a:p>
        </p:txBody>
      </p:sp>
      <p:sp>
        <p:nvSpPr>
          <p:cNvPr id="7" name="Espace réservé du contenu 6">
            <a:extLst>
              <a:ext uri="{FF2B5EF4-FFF2-40B4-BE49-F238E27FC236}">
                <a16:creationId xmlns:a16="http://schemas.microsoft.com/office/drawing/2014/main" id="{3F330A25-78BC-4610-9F41-D49CFFC3A7F7}"/>
              </a:ext>
            </a:extLst>
          </p:cNvPr>
          <p:cNvSpPr>
            <a:spLocks noGrp="1"/>
          </p:cNvSpPr>
          <p:nvPr>
            <p:ph idx="1"/>
          </p:nvPr>
        </p:nvSpPr>
        <p:spPr>
          <a:xfrm>
            <a:off x="838201" y="1168049"/>
            <a:ext cx="6863804" cy="1608123"/>
          </a:xfrm>
        </p:spPr>
        <p:txBody>
          <a:bodyPr>
            <a:normAutofit/>
          </a:bodyPr>
          <a:lstStyle/>
          <a:p>
            <a:r>
              <a:rPr lang="fr-FR" dirty="0">
                <a:latin typeface="+mn-lt"/>
              </a:rPr>
              <a:t>Choisir le bon formulaire d’évaluation des risques</a:t>
            </a:r>
          </a:p>
          <a:p>
            <a:pPr lvl="1"/>
            <a:r>
              <a:rPr lang="fr-FR" dirty="0">
                <a:latin typeface="+mn-lt"/>
                <a:cs typeface="Poppins" panose="00000500000000000000" pitchFamily="2" charset="0"/>
              </a:rPr>
              <a:t>Sauf pour l’unité commune qui n’a qu’un formulaire unique</a:t>
            </a:r>
          </a:p>
          <a:p>
            <a:pPr lvl="1"/>
            <a:r>
              <a:rPr lang="fr-FR" dirty="0">
                <a:latin typeface="+mn-lt"/>
              </a:rPr>
              <a:t>Chercher dans la liste des métiers</a:t>
            </a:r>
          </a:p>
          <a:p>
            <a:pPr lvl="1"/>
            <a:r>
              <a:rPr lang="fr-FR" dirty="0">
                <a:latin typeface="+mn-lt"/>
                <a:cs typeface="Poppins" panose="00000500000000000000" pitchFamily="2" charset="0"/>
              </a:rPr>
              <a:t>Ou ch</a:t>
            </a:r>
            <a:r>
              <a:rPr lang="fr-FR" dirty="0">
                <a:latin typeface="+mn-lt"/>
              </a:rPr>
              <a:t>ercher dans la liste des activités puis dans la liste des métiers</a:t>
            </a:r>
          </a:p>
          <a:p>
            <a:pPr lvl="1"/>
            <a:r>
              <a:rPr lang="fr-FR" dirty="0">
                <a:latin typeface="+mn-lt"/>
                <a:cs typeface="Poppins" panose="00000500000000000000" pitchFamily="2" charset="0"/>
              </a:rPr>
              <a:t>Cliquer sur </a:t>
            </a:r>
            <a:r>
              <a:rPr lang="fr-FR" dirty="0">
                <a:latin typeface="+mn-lt"/>
              </a:rPr>
              <a:t>Modifier</a:t>
            </a:r>
            <a:endParaRPr lang="fr-FR" dirty="0">
              <a:latin typeface="+mn-lt"/>
              <a:cs typeface="Poppins" panose="00000500000000000000" pitchFamily="2" charset="0"/>
            </a:endParaRPr>
          </a:p>
        </p:txBody>
      </p:sp>
      <p:sp>
        <p:nvSpPr>
          <p:cNvPr id="9" name="TextBox 16">
            <a:extLst>
              <a:ext uri="{FF2B5EF4-FFF2-40B4-BE49-F238E27FC236}">
                <a16:creationId xmlns:a16="http://schemas.microsoft.com/office/drawing/2014/main" id="{747A5B8F-984F-4964-A5AC-BAB43C649F20}"/>
              </a:ext>
            </a:extLst>
          </p:cNvPr>
          <p:cNvSpPr txBox="1"/>
          <p:nvPr/>
        </p:nvSpPr>
        <p:spPr>
          <a:xfrm>
            <a:off x="148138" y="3817281"/>
            <a:ext cx="1034898" cy="403969"/>
          </a:xfrm>
          <a:prstGeom prst="rect">
            <a:avLst/>
          </a:prstGeom>
        </p:spPr>
        <p:txBody>
          <a:bodyPr wrap="square" lIns="0" tIns="0" rIns="0" bIns="0" rtlCol="0" anchor="t">
            <a:spAutoFit/>
          </a:bodyPr>
          <a:lstStyle/>
          <a:p>
            <a:pPr algn="ctr">
              <a:lnSpc>
                <a:spcPts val="1493"/>
              </a:lnSpc>
            </a:pPr>
            <a:r>
              <a:rPr lang="fr-FR" sz="1400" dirty="0">
                <a:solidFill>
                  <a:srgbClr val="C00000"/>
                </a:solidFill>
                <a:latin typeface="Poppins"/>
                <a:ea typeface="Poppins"/>
                <a:cs typeface="Poppins"/>
                <a:sym typeface="Poppins"/>
              </a:rPr>
              <a:t>A remplacer</a:t>
            </a:r>
          </a:p>
        </p:txBody>
      </p:sp>
      <p:pic>
        <p:nvPicPr>
          <p:cNvPr id="10" name="Graphique 9" descr="Ligne fléchée : courbe dans le sens des aiguilles d’une montre">
            <a:extLst>
              <a:ext uri="{FF2B5EF4-FFF2-40B4-BE49-F238E27FC236}">
                <a16:creationId xmlns:a16="http://schemas.microsoft.com/office/drawing/2014/main" id="{358A78D4-1478-4CE8-B970-D1A94E7E63A4}"/>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6544880">
            <a:off x="708554" y="3103209"/>
            <a:ext cx="826602" cy="984412"/>
          </a:xfrm>
          <a:prstGeom prst="rect">
            <a:avLst/>
          </a:prstGeom>
        </p:spPr>
      </p:pic>
      <p:pic>
        <p:nvPicPr>
          <p:cNvPr id="11" name="Graphique 10" descr="Ligne fléchée : courbe dans le sens des aiguilles d’une montre">
            <a:extLst>
              <a:ext uri="{FF2B5EF4-FFF2-40B4-BE49-F238E27FC236}">
                <a16:creationId xmlns:a16="http://schemas.microsoft.com/office/drawing/2014/main" id="{344321E2-E051-4771-96D9-36B7D9DF7A2B}"/>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9173102" flipH="1">
            <a:off x="916895" y="4618996"/>
            <a:ext cx="1099728" cy="1201177"/>
          </a:xfrm>
          <a:prstGeom prst="rect">
            <a:avLst/>
          </a:prstGeom>
        </p:spPr>
      </p:pic>
      <p:sp>
        <p:nvSpPr>
          <p:cNvPr id="14" name="TextBox 16">
            <a:extLst>
              <a:ext uri="{FF2B5EF4-FFF2-40B4-BE49-F238E27FC236}">
                <a16:creationId xmlns:a16="http://schemas.microsoft.com/office/drawing/2014/main" id="{CD2B20E5-4754-4FCE-A424-E4C931A4DB74}"/>
              </a:ext>
            </a:extLst>
          </p:cNvPr>
          <p:cNvSpPr txBox="1"/>
          <p:nvPr/>
        </p:nvSpPr>
        <p:spPr>
          <a:xfrm>
            <a:off x="1705741" y="5369068"/>
            <a:ext cx="2902286" cy="39818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Liste complète des métiers disponibles, sans préfiltre</a:t>
            </a:r>
          </a:p>
        </p:txBody>
      </p:sp>
      <p:pic>
        <p:nvPicPr>
          <p:cNvPr id="16" name="Graphique 15" descr="Ligne fléchée : courbe dans le sens des aiguilles d’une montre">
            <a:extLst>
              <a:ext uri="{FF2B5EF4-FFF2-40B4-BE49-F238E27FC236}">
                <a16:creationId xmlns:a16="http://schemas.microsoft.com/office/drawing/2014/main" id="{7D187503-0220-4D7F-9CC1-38E2980DC509}"/>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4507798">
            <a:off x="6611962" y="2596557"/>
            <a:ext cx="953528" cy="1355700"/>
          </a:xfrm>
          <a:prstGeom prst="rect">
            <a:avLst/>
          </a:prstGeom>
        </p:spPr>
      </p:pic>
      <p:sp>
        <p:nvSpPr>
          <p:cNvPr id="17" name="TextBox 16">
            <a:extLst>
              <a:ext uri="{FF2B5EF4-FFF2-40B4-BE49-F238E27FC236}">
                <a16:creationId xmlns:a16="http://schemas.microsoft.com/office/drawing/2014/main" id="{F6A12924-1141-4C76-B536-CB6EAE02FA5B}"/>
              </a:ext>
            </a:extLst>
          </p:cNvPr>
          <p:cNvSpPr txBox="1"/>
          <p:nvPr/>
        </p:nvSpPr>
        <p:spPr>
          <a:xfrm>
            <a:off x="8477486" y="4801914"/>
            <a:ext cx="2902286" cy="775212"/>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Filtrage des formulaires « par activité » les plus adaptés en fonction des activités sélectionnées précédemment</a:t>
            </a:r>
          </a:p>
        </p:txBody>
      </p:sp>
      <p:grpSp>
        <p:nvGrpSpPr>
          <p:cNvPr id="22" name="Group 8">
            <a:extLst>
              <a:ext uri="{FF2B5EF4-FFF2-40B4-BE49-F238E27FC236}">
                <a16:creationId xmlns:a16="http://schemas.microsoft.com/office/drawing/2014/main" id="{77D9E8B9-CF12-41E2-AE4E-F0F4995A9F43}"/>
              </a:ext>
            </a:extLst>
          </p:cNvPr>
          <p:cNvGrpSpPr/>
          <p:nvPr/>
        </p:nvGrpSpPr>
        <p:grpSpPr>
          <a:xfrm>
            <a:off x="1142492" y="4184895"/>
            <a:ext cx="271549" cy="271549"/>
            <a:chOff x="0" y="0"/>
            <a:chExt cx="543097" cy="543097"/>
          </a:xfrm>
        </p:grpSpPr>
        <p:sp>
          <p:nvSpPr>
            <p:cNvPr id="23" name="Freeform 9">
              <a:extLst>
                <a:ext uri="{FF2B5EF4-FFF2-40B4-BE49-F238E27FC236}">
                  <a16:creationId xmlns:a16="http://schemas.microsoft.com/office/drawing/2014/main" id="{9146D9BC-7C06-400E-A4CD-156BDB285FB7}"/>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a:blipFill>
          </p:spPr>
        </p:sp>
        <p:sp>
          <p:nvSpPr>
            <p:cNvPr id="24" name="TextBox 10">
              <a:extLst>
                <a:ext uri="{FF2B5EF4-FFF2-40B4-BE49-F238E27FC236}">
                  <a16:creationId xmlns:a16="http://schemas.microsoft.com/office/drawing/2014/main" id="{D1B69441-45D2-4B3F-AA37-E01B7713006E}"/>
                </a:ext>
              </a:extLst>
            </p:cNvPr>
            <p:cNvSpPr txBox="1"/>
            <p:nvPr/>
          </p:nvSpPr>
          <p:spPr>
            <a:xfrm>
              <a:off x="151588" y="28182"/>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1</a:t>
              </a:r>
            </a:p>
          </p:txBody>
        </p:sp>
      </p:grpSp>
      <p:grpSp>
        <p:nvGrpSpPr>
          <p:cNvPr id="25" name="Group 11">
            <a:extLst>
              <a:ext uri="{FF2B5EF4-FFF2-40B4-BE49-F238E27FC236}">
                <a16:creationId xmlns:a16="http://schemas.microsoft.com/office/drawing/2014/main" id="{7ABEA119-85B2-4000-8657-99847D79DE71}"/>
              </a:ext>
            </a:extLst>
          </p:cNvPr>
          <p:cNvGrpSpPr/>
          <p:nvPr/>
        </p:nvGrpSpPr>
        <p:grpSpPr>
          <a:xfrm>
            <a:off x="6129140" y="3549548"/>
            <a:ext cx="271549" cy="273706"/>
            <a:chOff x="1236617" y="-2256828"/>
            <a:chExt cx="543097" cy="547411"/>
          </a:xfrm>
        </p:grpSpPr>
        <p:sp>
          <p:nvSpPr>
            <p:cNvPr id="26" name="Freeform 12">
              <a:extLst>
                <a:ext uri="{FF2B5EF4-FFF2-40B4-BE49-F238E27FC236}">
                  <a16:creationId xmlns:a16="http://schemas.microsoft.com/office/drawing/2014/main" id="{9CDEF6E9-DC48-42AE-83C2-CA90CA0AA53A}"/>
                </a:ext>
              </a:extLst>
            </p:cNvPr>
            <p:cNvSpPr/>
            <p:nvPr/>
          </p:nvSpPr>
          <p:spPr>
            <a:xfrm>
              <a:off x="1236617" y="-2252514"/>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a:blipFill>
          </p:spPr>
        </p:sp>
        <p:sp>
          <p:nvSpPr>
            <p:cNvPr id="27" name="TextBox 13">
              <a:extLst>
                <a:ext uri="{FF2B5EF4-FFF2-40B4-BE49-F238E27FC236}">
                  <a16:creationId xmlns:a16="http://schemas.microsoft.com/office/drawing/2014/main" id="{91CE816C-BDA6-49B5-AA6F-F03061A443EF}"/>
                </a:ext>
              </a:extLst>
            </p:cNvPr>
            <p:cNvSpPr txBox="1"/>
            <p:nvPr/>
          </p:nvSpPr>
          <p:spPr>
            <a:xfrm>
              <a:off x="1438687" y="-2256828"/>
              <a:ext cx="138956" cy="445379"/>
            </a:xfrm>
            <a:prstGeom prst="rect">
              <a:avLst/>
            </a:prstGeom>
          </p:spPr>
          <p:txBody>
            <a:bodyPr wrap="square"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2</a:t>
              </a:r>
            </a:p>
          </p:txBody>
        </p:sp>
      </p:grpSp>
      <p:grpSp>
        <p:nvGrpSpPr>
          <p:cNvPr id="28" name="Group 14">
            <a:extLst>
              <a:ext uri="{FF2B5EF4-FFF2-40B4-BE49-F238E27FC236}">
                <a16:creationId xmlns:a16="http://schemas.microsoft.com/office/drawing/2014/main" id="{7A0AC5DE-863F-43C3-B3A5-081283926A57}"/>
              </a:ext>
            </a:extLst>
          </p:cNvPr>
          <p:cNvGrpSpPr/>
          <p:nvPr/>
        </p:nvGrpSpPr>
        <p:grpSpPr>
          <a:xfrm>
            <a:off x="7088726" y="5713894"/>
            <a:ext cx="271549" cy="271549"/>
            <a:chOff x="0" y="0"/>
            <a:chExt cx="543097" cy="543097"/>
          </a:xfrm>
        </p:grpSpPr>
        <p:sp>
          <p:nvSpPr>
            <p:cNvPr id="29" name="Freeform 15">
              <a:extLst>
                <a:ext uri="{FF2B5EF4-FFF2-40B4-BE49-F238E27FC236}">
                  <a16:creationId xmlns:a16="http://schemas.microsoft.com/office/drawing/2014/main" id="{7C4596C3-BFF2-4FFE-BBCD-68E1FD388628}"/>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a:blipFill>
          </p:spPr>
        </p:sp>
        <p:sp>
          <p:nvSpPr>
            <p:cNvPr id="30" name="TextBox 16">
              <a:extLst>
                <a:ext uri="{FF2B5EF4-FFF2-40B4-BE49-F238E27FC236}">
                  <a16:creationId xmlns:a16="http://schemas.microsoft.com/office/drawing/2014/main" id="{778BFF59-F703-416F-970C-A506ED70C4BB}"/>
                </a:ext>
              </a:extLst>
            </p:cNvPr>
            <p:cNvSpPr txBox="1"/>
            <p:nvPr/>
          </p:nvSpPr>
          <p:spPr>
            <a:xfrm>
              <a:off x="151588" y="44756"/>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3</a:t>
              </a:r>
            </a:p>
          </p:txBody>
        </p:sp>
      </p:grpSp>
      <p:pic>
        <p:nvPicPr>
          <p:cNvPr id="31" name="Graphique 30" descr="Ligne fléchée : courbe dans le sens des aiguilles d’une montre">
            <a:extLst>
              <a:ext uri="{FF2B5EF4-FFF2-40B4-BE49-F238E27FC236}">
                <a16:creationId xmlns:a16="http://schemas.microsoft.com/office/drawing/2014/main" id="{3E6C6A2C-DC10-4877-94C5-2DB2B14DB7F0}"/>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020226" y="4951416"/>
            <a:ext cx="1201177" cy="1201177"/>
          </a:xfrm>
          <a:prstGeom prst="rect">
            <a:avLst/>
          </a:prstGeom>
        </p:spPr>
      </p:pic>
      <p:grpSp>
        <p:nvGrpSpPr>
          <p:cNvPr id="6" name="Groupe 5">
            <a:extLst>
              <a:ext uri="{FF2B5EF4-FFF2-40B4-BE49-F238E27FC236}">
                <a16:creationId xmlns:a16="http://schemas.microsoft.com/office/drawing/2014/main" id="{16DA650F-6FEF-43B9-84B7-22242FAB77ED}"/>
              </a:ext>
            </a:extLst>
          </p:cNvPr>
          <p:cNvGrpSpPr/>
          <p:nvPr/>
        </p:nvGrpSpPr>
        <p:grpSpPr>
          <a:xfrm>
            <a:off x="7573387" y="5649538"/>
            <a:ext cx="1060215" cy="1009980"/>
            <a:chOff x="7128202" y="5506342"/>
            <a:chExt cx="1237184" cy="1185030"/>
          </a:xfrm>
        </p:grpSpPr>
        <p:pic>
          <p:nvPicPr>
            <p:cNvPr id="5" name="Image 4">
              <a:extLst>
                <a:ext uri="{FF2B5EF4-FFF2-40B4-BE49-F238E27FC236}">
                  <a16:creationId xmlns:a16="http://schemas.microsoft.com/office/drawing/2014/main" id="{201451F8-A429-4EE5-AE57-A6175446D7E6}"/>
                </a:ext>
              </a:extLst>
            </p:cNvPr>
            <p:cNvPicPr>
              <a:picLocks noChangeAspect="1"/>
            </p:cNvPicPr>
            <p:nvPr/>
          </p:nvPicPr>
          <p:blipFill>
            <a:blip r:embed="rId10"/>
            <a:stretch>
              <a:fillRect/>
            </a:stretch>
          </p:blipFill>
          <p:spPr>
            <a:xfrm>
              <a:off x="7468445" y="5676267"/>
              <a:ext cx="781050" cy="609600"/>
            </a:xfrm>
            <a:prstGeom prst="rect">
              <a:avLst/>
            </a:prstGeom>
          </p:spPr>
        </p:pic>
        <p:pic>
          <p:nvPicPr>
            <p:cNvPr id="33" name="Image 32">
              <a:extLst>
                <a:ext uri="{FF2B5EF4-FFF2-40B4-BE49-F238E27FC236}">
                  <a16:creationId xmlns:a16="http://schemas.microsoft.com/office/drawing/2014/main" id="{1885367B-D61E-44A7-9A05-A40B4D109AC3}"/>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flipH="1">
              <a:off x="7128202" y="5506342"/>
              <a:ext cx="1237184" cy="1185030"/>
            </a:xfrm>
            <a:prstGeom prst="rect">
              <a:avLst/>
            </a:prstGeom>
          </p:spPr>
        </p:pic>
      </p:grpSp>
      <p:sp>
        <p:nvSpPr>
          <p:cNvPr id="34" name="TextBox 16">
            <a:extLst>
              <a:ext uri="{FF2B5EF4-FFF2-40B4-BE49-F238E27FC236}">
                <a16:creationId xmlns:a16="http://schemas.microsoft.com/office/drawing/2014/main" id="{2D30F534-F5A9-49EE-BB5C-E98E403F8AE8}"/>
              </a:ext>
            </a:extLst>
          </p:cNvPr>
          <p:cNvSpPr txBox="1"/>
          <p:nvPr/>
        </p:nvSpPr>
        <p:spPr>
          <a:xfrm>
            <a:off x="5204174" y="6229672"/>
            <a:ext cx="2902286" cy="39818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Appliquer le </a:t>
            </a:r>
          </a:p>
          <a:p>
            <a:pPr algn="ctr">
              <a:lnSpc>
                <a:spcPts val="1493"/>
              </a:lnSpc>
            </a:pPr>
            <a:r>
              <a:rPr lang="fr-FR" sz="1400" dirty="0">
                <a:solidFill>
                  <a:srgbClr val="E39E21"/>
                </a:solidFill>
                <a:latin typeface="Poppins"/>
                <a:ea typeface="Poppins"/>
                <a:cs typeface="Poppins"/>
                <a:sym typeface="Poppins"/>
              </a:rPr>
              <a:t>choix</a:t>
            </a:r>
          </a:p>
        </p:txBody>
      </p:sp>
      <p:pic>
        <p:nvPicPr>
          <p:cNvPr id="35" name="Graphique 34" descr="Ligne fléchée : courbe dans le sens des aiguilles d’une montre">
            <a:extLst>
              <a:ext uri="{FF2B5EF4-FFF2-40B4-BE49-F238E27FC236}">
                <a16:creationId xmlns:a16="http://schemas.microsoft.com/office/drawing/2014/main" id="{4F19EF1B-7098-419A-94C8-5B2856044A37}"/>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8597452">
            <a:off x="7368102" y="5063608"/>
            <a:ext cx="667806" cy="667806"/>
          </a:xfrm>
          <a:prstGeom prst="rect">
            <a:avLst/>
          </a:prstGeom>
        </p:spPr>
      </p:pic>
      <p:sp>
        <p:nvSpPr>
          <p:cNvPr id="37" name="TextBox 16">
            <a:extLst>
              <a:ext uri="{FF2B5EF4-FFF2-40B4-BE49-F238E27FC236}">
                <a16:creationId xmlns:a16="http://schemas.microsoft.com/office/drawing/2014/main" id="{EF6B4859-4771-4F5C-A2F1-DB974965EAB6}"/>
              </a:ext>
            </a:extLst>
          </p:cNvPr>
          <p:cNvSpPr txBox="1"/>
          <p:nvPr/>
        </p:nvSpPr>
        <p:spPr>
          <a:xfrm>
            <a:off x="8050364" y="1008916"/>
            <a:ext cx="3091528" cy="390492"/>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Le métier n’existe pas ou besoin </a:t>
            </a:r>
          </a:p>
          <a:p>
            <a:pPr algn="ctr">
              <a:lnSpc>
                <a:spcPts val="1493"/>
              </a:lnSpc>
            </a:pPr>
            <a:r>
              <a:rPr lang="fr-FR" sz="1400" dirty="0">
                <a:solidFill>
                  <a:srgbClr val="E39E21"/>
                </a:solidFill>
                <a:latin typeface="Poppins"/>
                <a:ea typeface="Poppins"/>
                <a:cs typeface="Poppins"/>
                <a:sym typeface="Poppins"/>
              </a:rPr>
              <a:t>de filtrer les métiers ?</a:t>
            </a:r>
          </a:p>
        </p:txBody>
      </p:sp>
      <p:pic>
        <p:nvPicPr>
          <p:cNvPr id="38" name="Image 37">
            <a:extLst>
              <a:ext uri="{FF2B5EF4-FFF2-40B4-BE49-F238E27FC236}">
                <a16:creationId xmlns:a16="http://schemas.microsoft.com/office/drawing/2014/main" id="{23C7A9E6-161B-4BFC-959B-E39C5B364744}"/>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1338248" y="5831969"/>
            <a:ext cx="3691366" cy="676492"/>
          </a:xfrm>
          <a:prstGeom prst="rect">
            <a:avLst/>
          </a:prstGeom>
        </p:spPr>
      </p:pic>
      <p:sp>
        <p:nvSpPr>
          <p:cNvPr id="36" name="Espace réservé du numéro de diapositive 2">
            <a:extLst>
              <a:ext uri="{FF2B5EF4-FFF2-40B4-BE49-F238E27FC236}">
                <a16:creationId xmlns:a16="http://schemas.microsoft.com/office/drawing/2014/main" id="{56886488-8428-47FC-8F38-12D4B905667F}"/>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19</a:t>
            </a:fld>
            <a:endParaRPr lang="fr-FR" dirty="0">
              <a:solidFill>
                <a:srgbClr val="A9E0F6"/>
              </a:solidFill>
              <a:latin typeface="Poppins" panose="00000500000000000000" pitchFamily="2" charset="0"/>
              <a:cs typeface="Poppins" panose="00000500000000000000" pitchFamily="2" charset="0"/>
            </a:endParaRPr>
          </a:p>
        </p:txBody>
      </p:sp>
      <p:grpSp>
        <p:nvGrpSpPr>
          <p:cNvPr id="39" name="Group 20">
            <a:extLst>
              <a:ext uri="{FF2B5EF4-FFF2-40B4-BE49-F238E27FC236}">
                <a16:creationId xmlns:a16="http://schemas.microsoft.com/office/drawing/2014/main" id="{5DD38CD6-B8D0-4649-AD14-6014863A50E4}"/>
              </a:ext>
            </a:extLst>
          </p:cNvPr>
          <p:cNvGrpSpPr/>
          <p:nvPr/>
        </p:nvGrpSpPr>
        <p:grpSpPr>
          <a:xfrm>
            <a:off x="1121854" y="1994872"/>
            <a:ext cx="192864" cy="192864"/>
            <a:chOff x="0" y="0"/>
            <a:chExt cx="385729" cy="385729"/>
          </a:xfrm>
        </p:grpSpPr>
        <p:sp>
          <p:nvSpPr>
            <p:cNvPr id="40" name="Freeform 21">
              <a:extLst>
                <a:ext uri="{FF2B5EF4-FFF2-40B4-BE49-F238E27FC236}">
                  <a16:creationId xmlns:a16="http://schemas.microsoft.com/office/drawing/2014/main" id="{B4839FDC-6057-4712-8D48-E0470F6AF9CC}"/>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8" cstate="print">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a:blipFill>
          </p:spPr>
        </p:sp>
        <p:sp>
          <p:nvSpPr>
            <p:cNvPr id="41" name="TextBox 22">
              <a:extLst>
                <a:ext uri="{FF2B5EF4-FFF2-40B4-BE49-F238E27FC236}">
                  <a16:creationId xmlns:a16="http://schemas.microsoft.com/office/drawing/2014/main" id="{B06A9DA6-19E1-409A-AB7F-1FEE80415A9B}"/>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2</a:t>
              </a:r>
            </a:p>
          </p:txBody>
        </p:sp>
      </p:grpSp>
      <p:grpSp>
        <p:nvGrpSpPr>
          <p:cNvPr id="42" name="Group 17">
            <a:extLst>
              <a:ext uri="{FF2B5EF4-FFF2-40B4-BE49-F238E27FC236}">
                <a16:creationId xmlns:a16="http://schemas.microsoft.com/office/drawing/2014/main" id="{F9CB7B9C-B26D-4A38-B9E0-621A177F9A40}"/>
              </a:ext>
            </a:extLst>
          </p:cNvPr>
          <p:cNvGrpSpPr/>
          <p:nvPr/>
        </p:nvGrpSpPr>
        <p:grpSpPr>
          <a:xfrm>
            <a:off x="1121855" y="1720631"/>
            <a:ext cx="192864" cy="192864"/>
            <a:chOff x="0" y="0"/>
            <a:chExt cx="385729" cy="385729"/>
          </a:xfrm>
        </p:grpSpPr>
        <p:sp>
          <p:nvSpPr>
            <p:cNvPr id="43" name="Freeform 18">
              <a:extLst>
                <a:ext uri="{FF2B5EF4-FFF2-40B4-BE49-F238E27FC236}">
                  <a16:creationId xmlns:a16="http://schemas.microsoft.com/office/drawing/2014/main" id="{C35ACF8C-9B41-4BFA-8572-24C69BD657E9}"/>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8" cstate="print">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a:blipFill>
          </p:spPr>
        </p:sp>
        <p:sp>
          <p:nvSpPr>
            <p:cNvPr id="44" name="TextBox 19">
              <a:extLst>
                <a:ext uri="{FF2B5EF4-FFF2-40B4-BE49-F238E27FC236}">
                  <a16:creationId xmlns:a16="http://schemas.microsoft.com/office/drawing/2014/main" id="{8FB25445-C751-4A6B-8C33-23CD691E933C}"/>
                </a:ext>
              </a:extLst>
            </p:cNvPr>
            <p:cNvSpPr txBox="1"/>
            <p:nvPr/>
          </p:nvSpPr>
          <p:spPr>
            <a:xfrm>
              <a:off x="107662" y="8974"/>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1</a:t>
              </a:r>
            </a:p>
          </p:txBody>
        </p:sp>
      </p:grpSp>
      <p:grpSp>
        <p:nvGrpSpPr>
          <p:cNvPr id="45" name="Group 23">
            <a:extLst>
              <a:ext uri="{FF2B5EF4-FFF2-40B4-BE49-F238E27FC236}">
                <a16:creationId xmlns:a16="http://schemas.microsoft.com/office/drawing/2014/main" id="{39F4988C-BFF6-44F5-9F83-278BC406C36F}"/>
              </a:ext>
            </a:extLst>
          </p:cNvPr>
          <p:cNvGrpSpPr/>
          <p:nvPr/>
        </p:nvGrpSpPr>
        <p:grpSpPr>
          <a:xfrm>
            <a:off x="1121854" y="2269914"/>
            <a:ext cx="192864" cy="192864"/>
            <a:chOff x="0" y="0"/>
            <a:chExt cx="385729" cy="385729"/>
          </a:xfrm>
        </p:grpSpPr>
        <p:sp>
          <p:nvSpPr>
            <p:cNvPr id="46" name="Freeform 24">
              <a:extLst>
                <a:ext uri="{FF2B5EF4-FFF2-40B4-BE49-F238E27FC236}">
                  <a16:creationId xmlns:a16="http://schemas.microsoft.com/office/drawing/2014/main" id="{B6703148-09C0-47D9-B300-F967E41755EE}"/>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8" cstate="print">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a:blipFill>
          </p:spPr>
        </p:sp>
        <p:sp>
          <p:nvSpPr>
            <p:cNvPr id="47" name="TextBox 25">
              <a:extLst>
                <a:ext uri="{FF2B5EF4-FFF2-40B4-BE49-F238E27FC236}">
                  <a16:creationId xmlns:a16="http://schemas.microsoft.com/office/drawing/2014/main" id="{F7AE9A8C-02A3-4F9F-BF60-B0EE29A28B81}"/>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3</a:t>
              </a:r>
            </a:p>
          </p:txBody>
        </p:sp>
      </p:grpSp>
    </p:spTree>
    <p:extLst>
      <p:ext uri="{BB962C8B-B14F-4D97-AF65-F5344CB8AC3E}">
        <p14:creationId xmlns:p14="http://schemas.microsoft.com/office/powerpoint/2010/main" val="2507879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F1AC50C1-0918-4668-83DA-6F23C2DCE196}"/>
              </a:ext>
            </a:extLst>
          </p:cNvPr>
          <p:cNvPicPr>
            <a:picLocks noChangeAspect="1"/>
          </p:cNvPicPr>
          <p:nvPr/>
        </p:nvPicPr>
        <p:blipFill>
          <a:blip r:embed="rId2"/>
          <a:stretch>
            <a:fillRect/>
          </a:stretch>
        </p:blipFill>
        <p:spPr>
          <a:xfrm>
            <a:off x="2422899" y="5701070"/>
            <a:ext cx="5088328" cy="857954"/>
          </a:xfrm>
          <a:prstGeom prst="rect">
            <a:avLst/>
          </a:prstGeom>
        </p:spPr>
      </p:pic>
      <p:pic>
        <p:nvPicPr>
          <p:cNvPr id="39" name="Image 38">
            <a:extLst>
              <a:ext uri="{FF2B5EF4-FFF2-40B4-BE49-F238E27FC236}">
                <a16:creationId xmlns:a16="http://schemas.microsoft.com/office/drawing/2014/main" id="{05F44ED0-5461-463E-9DB8-4E1912B4467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317067" y="3471776"/>
            <a:ext cx="6646109" cy="2103022"/>
          </a:xfrm>
          <a:prstGeom prst="rect">
            <a:avLst/>
          </a:prstGeom>
        </p:spPr>
      </p:pic>
      <p:sp>
        <p:nvSpPr>
          <p:cNvPr id="2" name="Titre 1">
            <a:extLst>
              <a:ext uri="{FF2B5EF4-FFF2-40B4-BE49-F238E27FC236}">
                <a16:creationId xmlns:a16="http://schemas.microsoft.com/office/drawing/2014/main" id="{47E42DB8-A0EA-4EAF-B402-DE8782E55F4F}"/>
              </a:ext>
            </a:extLst>
          </p:cNvPr>
          <p:cNvSpPr>
            <a:spLocks noGrp="1"/>
          </p:cNvSpPr>
          <p:nvPr>
            <p:ph type="title"/>
          </p:nvPr>
        </p:nvSpPr>
        <p:spPr/>
        <p:txBody>
          <a:bodyPr/>
          <a:lstStyle/>
          <a:p>
            <a:r>
              <a:rPr lang="fr-FR" dirty="0"/>
              <a:t>Paramétrer une unité</a:t>
            </a:r>
          </a:p>
        </p:txBody>
      </p:sp>
      <p:sp>
        <p:nvSpPr>
          <p:cNvPr id="7" name="Espace réservé du contenu 6">
            <a:extLst>
              <a:ext uri="{FF2B5EF4-FFF2-40B4-BE49-F238E27FC236}">
                <a16:creationId xmlns:a16="http://schemas.microsoft.com/office/drawing/2014/main" id="{3F330A25-78BC-4610-9F41-D49CFFC3A7F7}"/>
              </a:ext>
            </a:extLst>
          </p:cNvPr>
          <p:cNvSpPr>
            <a:spLocks noGrp="1"/>
          </p:cNvSpPr>
          <p:nvPr>
            <p:ph idx="1"/>
          </p:nvPr>
        </p:nvSpPr>
        <p:spPr>
          <a:xfrm>
            <a:off x="839008" y="1215683"/>
            <a:ext cx="11120433" cy="1821810"/>
          </a:xfrm>
        </p:spPr>
        <p:txBody>
          <a:bodyPr>
            <a:normAutofit lnSpcReduction="10000"/>
          </a:bodyPr>
          <a:lstStyle/>
          <a:p>
            <a:r>
              <a:rPr lang="fr-FR" dirty="0">
                <a:latin typeface="Poppins" panose="00000500000000000000" pitchFamily="50" charset="0"/>
                <a:cs typeface="Poppins" panose="00000500000000000000" pitchFamily="50" charset="0"/>
              </a:rPr>
              <a:t>Vous pouvez gagner du temps en important des données :</a:t>
            </a:r>
          </a:p>
          <a:p>
            <a:pPr lvl="1"/>
            <a:r>
              <a:rPr lang="fr-FR" dirty="0">
                <a:latin typeface="Poppins" panose="00000500000000000000" pitchFamily="2" charset="0"/>
                <a:cs typeface="Poppins" panose="00000500000000000000" pitchFamily="2" charset="0"/>
              </a:rPr>
              <a:t>Si vous avez accès à plusieurs MDU, vous pouvez récupérer les données déjà saisies dans un autre établissement : </a:t>
            </a:r>
            <a:r>
              <a:rPr lang="fr-FR" dirty="0"/>
              <a:t>choisir l’entreprise concernée et l’unité à copier</a:t>
            </a:r>
            <a:endParaRPr lang="fr-FR" sz="1050" dirty="0"/>
          </a:p>
          <a:p>
            <a:pPr lvl="1"/>
            <a:r>
              <a:rPr lang="fr-FR" dirty="0"/>
              <a:t>Si les risques présents dans 2 unités de travail d’un même MDU sont très proches, vous pouvez copier les données saisies d’une unité à l’autre : choisir l’entreprise actuelle et l’unité à copier</a:t>
            </a:r>
          </a:p>
          <a:p>
            <a:pPr lvl="1"/>
            <a:r>
              <a:rPr lang="fr-FR" dirty="0">
                <a:solidFill>
                  <a:srgbClr val="C00000"/>
                </a:solidFill>
              </a:rPr>
              <a:t>Le contenu d’une unité commune n’est importable que dans une autre unité commune</a:t>
            </a:r>
          </a:p>
          <a:p>
            <a:pPr lvl="1"/>
            <a:r>
              <a:rPr lang="fr-FR" dirty="0">
                <a:solidFill>
                  <a:srgbClr val="C00000"/>
                </a:solidFill>
              </a:rPr>
              <a:t>Il faudra ensuite vérifier les données importées pour les adapter si nécessaire aux situations présentes dans la nouvelle unité</a:t>
            </a:r>
          </a:p>
        </p:txBody>
      </p:sp>
      <p:pic>
        <p:nvPicPr>
          <p:cNvPr id="10" name="Graphique 9" descr="Ligne fléchée : courbe dans le sens des aiguilles d’une montre">
            <a:extLst>
              <a:ext uri="{FF2B5EF4-FFF2-40B4-BE49-F238E27FC236}">
                <a16:creationId xmlns:a16="http://schemas.microsoft.com/office/drawing/2014/main" id="{358A78D4-1478-4CE8-B970-D1A94E7E63A4}"/>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789520">
            <a:off x="1618696" y="3987769"/>
            <a:ext cx="1201177" cy="1201177"/>
          </a:xfrm>
          <a:prstGeom prst="rect">
            <a:avLst/>
          </a:prstGeom>
        </p:spPr>
      </p:pic>
      <p:pic>
        <p:nvPicPr>
          <p:cNvPr id="16" name="Graphique 15" descr="Ligne fléchée : courbe dans le sens des aiguilles d’une montre">
            <a:extLst>
              <a:ext uri="{FF2B5EF4-FFF2-40B4-BE49-F238E27FC236}">
                <a16:creationId xmlns:a16="http://schemas.microsoft.com/office/drawing/2014/main" id="{7D187503-0220-4D7F-9CC1-38E2980DC509}"/>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4171990">
            <a:off x="3630004" y="4494633"/>
            <a:ext cx="1263002" cy="1660685"/>
          </a:xfrm>
          <a:prstGeom prst="rect">
            <a:avLst/>
          </a:prstGeom>
        </p:spPr>
      </p:pic>
      <p:grpSp>
        <p:nvGrpSpPr>
          <p:cNvPr id="22" name="Group 8">
            <a:extLst>
              <a:ext uri="{FF2B5EF4-FFF2-40B4-BE49-F238E27FC236}">
                <a16:creationId xmlns:a16="http://schemas.microsoft.com/office/drawing/2014/main" id="{77D9E8B9-CF12-41E2-AE4E-F0F4995A9F43}"/>
              </a:ext>
            </a:extLst>
          </p:cNvPr>
          <p:cNvGrpSpPr/>
          <p:nvPr/>
        </p:nvGrpSpPr>
        <p:grpSpPr>
          <a:xfrm>
            <a:off x="1434691" y="5006576"/>
            <a:ext cx="271549" cy="271549"/>
            <a:chOff x="0" y="0"/>
            <a:chExt cx="543097" cy="543097"/>
          </a:xfrm>
        </p:grpSpPr>
        <p:sp>
          <p:nvSpPr>
            <p:cNvPr id="23" name="Freeform 9">
              <a:extLst>
                <a:ext uri="{FF2B5EF4-FFF2-40B4-BE49-F238E27FC236}">
                  <a16:creationId xmlns:a16="http://schemas.microsoft.com/office/drawing/2014/main" id="{9146D9BC-7C06-400E-A4CD-156BDB285FB7}"/>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24" name="TextBox 10">
              <a:extLst>
                <a:ext uri="{FF2B5EF4-FFF2-40B4-BE49-F238E27FC236}">
                  <a16:creationId xmlns:a16="http://schemas.microsoft.com/office/drawing/2014/main" id="{D1B69441-45D2-4B3F-AA37-E01B7713006E}"/>
                </a:ext>
              </a:extLst>
            </p:cNvPr>
            <p:cNvSpPr txBox="1"/>
            <p:nvPr/>
          </p:nvSpPr>
          <p:spPr>
            <a:xfrm>
              <a:off x="151588" y="28182"/>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1</a:t>
              </a:r>
            </a:p>
          </p:txBody>
        </p:sp>
      </p:grpSp>
      <p:grpSp>
        <p:nvGrpSpPr>
          <p:cNvPr id="25" name="Group 11">
            <a:extLst>
              <a:ext uri="{FF2B5EF4-FFF2-40B4-BE49-F238E27FC236}">
                <a16:creationId xmlns:a16="http://schemas.microsoft.com/office/drawing/2014/main" id="{7ABEA119-85B2-4000-8657-99847D79DE71}"/>
              </a:ext>
            </a:extLst>
          </p:cNvPr>
          <p:cNvGrpSpPr/>
          <p:nvPr/>
        </p:nvGrpSpPr>
        <p:grpSpPr>
          <a:xfrm>
            <a:off x="4407569" y="5673566"/>
            <a:ext cx="271549" cy="271549"/>
            <a:chOff x="1236617" y="-2252514"/>
            <a:chExt cx="543097" cy="543097"/>
          </a:xfrm>
        </p:grpSpPr>
        <p:sp>
          <p:nvSpPr>
            <p:cNvPr id="26" name="Freeform 12">
              <a:extLst>
                <a:ext uri="{FF2B5EF4-FFF2-40B4-BE49-F238E27FC236}">
                  <a16:creationId xmlns:a16="http://schemas.microsoft.com/office/drawing/2014/main" id="{9CDEF6E9-DC48-42AE-83C2-CA90CA0AA53A}"/>
                </a:ext>
              </a:extLst>
            </p:cNvPr>
            <p:cNvSpPr/>
            <p:nvPr/>
          </p:nvSpPr>
          <p:spPr>
            <a:xfrm>
              <a:off x="1236617" y="-2252514"/>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27" name="TextBox 13">
              <a:extLst>
                <a:ext uri="{FF2B5EF4-FFF2-40B4-BE49-F238E27FC236}">
                  <a16:creationId xmlns:a16="http://schemas.microsoft.com/office/drawing/2014/main" id="{91CE816C-BDA6-49B5-AA6F-F03061A443EF}"/>
                </a:ext>
              </a:extLst>
            </p:cNvPr>
            <p:cNvSpPr txBox="1"/>
            <p:nvPr/>
          </p:nvSpPr>
          <p:spPr>
            <a:xfrm>
              <a:off x="1438687" y="-2216458"/>
              <a:ext cx="138956" cy="445379"/>
            </a:xfrm>
            <a:prstGeom prst="rect">
              <a:avLst/>
            </a:prstGeom>
          </p:spPr>
          <p:txBody>
            <a:bodyPr wrap="square"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2</a:t>
              </a:r>
            </a:p>
          </p:txBody>
        </p:sp>
      </p:grpSp>
      <p:pic>
        <p:nvPicPr>
          <p:cNvPr id="31" name="Graphique 30" descr="Ligne fléchée : courbe dans le sens des aiguilles d’une montre">
            <a:extLst>
              <a:ext uri="{FF2B5EF4-FFF2-40B4-BE49-F238E27FC236}">
                <a16:creationId xmlns:a16="http://schemas.microsoft.com/office/drawing/2014/main" id="{3E6C6A2C-DC10-4877-94C5-2DB2B14DB7F0}"/>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rot="7506183" flipH="1" flipV="1">
            <a:off x="7411806" y="5719926"/>
            <a:ext cx="950569" cy="975083"/>
          </a:xfrm>
          <a:prstGeom prst="rect">
            <a:avLst/>
          </a:prstGeom>
        </p:spPr>
      </p:pic>
      <p:sp>
        <p:nvSpPr>
          <p:cNvPr id="44" name="TextBox 16">
            <a:extLst>
              <a:ext uri="{FF2B5EF4-FFF2-40B4-BE49-F238E27FC236}">
                <a16:creationId xmlns:a16="http://schemas.microsoft.com/office/drawing/2014/main" id="{12BC6E39-D6F7-4A9B-8A54-E3E789FF92D3}"/>
              </a:ext>
            </a:extLst>
          </p:cNvPr>
          <p:cNvSpPr txBox="1"/>
          <p:nvPr/>
        </p:nvSpPr>
        <p:spPr>
          <a:xfrm>
            <a:off x="8401742" y="5809281"/>
            <a:ext cx="2952058" cy="398186"/>
          </a:xfrm>
          <a:prstGeom prst="rect">
            <a:avLst/>
          </a:prstGeom>
        </p:spPr>
        <p:txBody>
          <a:bodyPr wrap="square" lIns="0" tIns="0" rIns="0" bIns="0" rtlCol="0" anchor="t">
            <a:spAutoFit/>
          </a:bodyPr>
          <a:lstStyle/>
          <a:p>
            <a:pPr algn="ctr">
              <a:lnSpc>
                <a:spcPts val="1493"/>
              </a:lnSpc>
            </a:pPr>
            <a:r>
              <a:rPr lang="fr-FR" sz="1400" dirty="0">
                <a:solidFill>
                  <a:srgbClr val="C00000"/>
                </a:solidFill>
                <a:latin typeface="Poppins"/>
                <a:ea typeface="Poppins"/>
                <a:cs typeface="Poppins"/>
                <a:sym typeface="Poppins"/>
              </a:rPr>
              <a:t>Désélectionner pour annuler ou changer avant de valider</a:t>
            </a:r>
          </a:p>
        </p:txBody>
      </p:sp>
      <p:pic>
        <p:nvPicPr>
          <p:cNvPr id="28" name="Graphique 27" descr="Ligne fléchée : courbe dans le sens des aiguilles d’une montre">
            <a:extLst>
              <a:ext uri="{FF2B5EF4-FFF2-40B4-BE49-F238E27FC236}">
                <a16:creationId xmlns:a16="http://schemas.microsoft.com/office/drawing/2014/main" id="{882A1AAF-8D20-4755-AF78-AFAA935657EE}"/>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5983623">
            <a:off x="8377850" y="3820844"/>
            <a:ext cx="1263002" cy="1660685"/>
          </a:xfrm>
          <a:prstGeom prst="rect">
            <a:avLst/>
          </a:prstGeom>
        </p:spPr>
      </p:pic>
      <p:grpSp>
        <p:nvGrpSpPr>
          <p:cNvPr id="29" name="Group 14">
            <a:extLst>
              <a:ext uri="{FF2B5EF4-FFF2-40B4-BE49-F238E27FC236}">
                <a16:creationId xmlns:a16="http://schemas.microsoft.com/office/drawing/2014/main" id="{040BAE47-2AD9-4EA6-8DE1-54E0750ECEDA}"/>
              </a:ext>
            </a:extLst>
          </p:cNvPr>
          <p:cNvGrpSpPr/>
          <p:nvPr/>
        </p:nvGrpSpPr>
        <p:grpSpPr>
          <a:xfrm>
            <a:off x="9741996" y="4130903"/>
            <a:ext cx="271549" cy="271549"/>
            <a:chOff x="0" y="0"/>
            <a:chExt cx="543097" cy="543097"/>
          </a:xfrm>
        </p:grpSpPr>
        <p:sp>
          <p:nvSpPr>
            <p:cNvPr id="30" name="Freeform 15">
              <a:extLst>
                <a:ext uri="{FF2B5EF4-FFF2-40B4-BE49-F238E27FC236}">
                  <a16:creationId xmlns:a16="http://schemas.microsoft.com/office/drawing/2014/main" id="{ACB3D74B-3759-40DE-BDEC-DB9EAF85338C}"/>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32" name="TextBox 16">
              <a:extLst>
                <a:ext uri="{FF2B5EF4-FFF2-40B4-BE49-F238E27FC236}">
                  <a16:creationId xmlns:a16="http://schemas.microsoft.com/office/drawing/2014/main" id="{CA71F9DF-9CF4-41CF-90C3-FE0AEDFE29F5}"/>
                </a:ext>
              </a:extLst>
            </p:cNvPr>
            <p:cNvSpPr txBox="1"/>
            <p:nvPr/>
          </p:nvSpPr>
          <p:spPr>
            <a:xfrm>
              <a:off x="151588" y="44756"/>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3</a:t>
              </a:r>
            </a:p>
          </p:txBody>
        </p:sp>
      </p:grpSp>
      <p:sp>
        <p:nvSpPr>
          <p:cNvPr id="21" name="Espace réservé du numéro de diapositive 2">
            <a:extLst>
              <a:ext uri="{FF2B5EF4-FFF2-40B4-BE49-F238E27FC236}">
                <a16:creationId xmlns:a16="http://schemas.microsoft.com/office/drawing/2014/main" id="{3E0485C4-0C74-47DF-A439-19F16D04FF0E}"/>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20</a:t>
            </a:fld>
            <a:endParaRPr lang="fr-FR" dirty="0">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522970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6F2E6BC3-3D2F-4BB1-9929-B21971B83B48}"/>
              </a:ext>
            </a:extLst>
          </p:cNvPr>
          <p:cNvPicPr>
            <a:picLocks noChangeAspect="1"/>
          </p:cNvPicPr>
          <p:nvPr/>
        </p:nvPicPr>
        <p:blipFill>
          <a:blip r:embed="rId2"/>
          <a:stretch>
            <a:fillRect/>
          </a:stretch>
        </p:blipFill>
        <p:spPr>
          <a:xfrm>
            <a:off x="989105" y="3102180"/>
            <a:ext cx="10618839" cy="1415501"/>
          </a:xfrm>
          <a:prstGeom prst="rect">
            <a:avLst/>
          </a:prstGeom>
        </p:spPr>
      </p:pic>
      <p:sp>
        <p:nvSpPr>
          <p:cNvPr id="2" name="Titre 1">
            <a:extLst>
              <a:ext uri="{FF2B5EF4-FFF2-40B4-BE49-F238E27FC236}">
                <a16:creationId xmlns:a16="http://schemas.microsoft.com/office/drawing/2014/main" id="{47E42DB8-A0EA-4EAF-B402-DE8782E55F4F}"/>
              </a:ext>
            </a:extLst>
          </p:cNvPr>
          <p:cNvSpPr>
            <a:spLocks noGrp="1"/>
          </p:cNvSpPr>
          <p:nvPr>
            <p:ph type="title"/>
          </p:nvPr>
        </p:nvSpPr>
        <p:spPr/>
        <p:txBody>
          <a:bodyPr/>
          <a:lstStyle/>
          <a:p>
            <a:r>
              <a:rPr lang="fr-FR" dirty="0"/>
              <a:t>Paramétrer une unité</a:t>
            </a:r>
          </a:p>
        </p:txBody>
      </p:sp>
      <p:sp>
        <p:nvSpPr>
          <p:cNvPr id="3" name="Sous-titre 2">
            <a:extLst>
              <a:ext uri="{FF2B5EF4-FFF2-40B4-BE49-F238E27FC236}">
                <a16:creationId xmlns:a16="http://schemas.microsoft.com/office/drawing/2014/main" id="{D5AE2595-4F06-4503-8B92-9D43318285EF}"/>
              </a:ext>
            </a:extLst>
          </p:cNvPr>
          <p:cNvSpPr>
            <a:spLocks noGrp="1"/>
          </p:cNvSpPr>
          <p:nvPr>
            <p:ph type="subTitle" idx="14"/>
          </p:nvPr>
        </p:nvSpPr>
        <p:spPr>
          <a:xfrm>
            <a:off x="838200" y="723085"/>
            <a:ext cx="6279219" cy="368292"/>
          </a:xfrm>
        </p:spPr>
        <p:txBody>
          <a:bodyPr>
            <a:normAutofit/>
          </a:bodyPr>
          <a:lstStyle/>
          <a:p>
            <a:endParaRPr lang="fr-FR" dirty="0"/>
          </a:p>
        </p:txBody>
      </p:sp>
      <p:sp>
        <p:nvSpPr>
          <p:cNvPr id="7" name="Espace réservé du contenu 6">
            <a:extLst>
              <a:ext uri="{FF2B5EF4-FFF2-40B4-BE49-F238E27FC236}">
                <a16:creationId xmlns:a16="http://schemas.microsoft.com/office/drawing/2014/main" id="{3F330A25-78BC-4610-9F41-D49CFFC3A7F7}"/>
              </a:ext>
            </a:extLst>
          </p:cNvPr>
          <p:cNvSpPr>
            <a:spLocks noGrp="1"/>
          </p:cNvSpPr>
          <p:nvPr>
            <p:ph idx="1"/>
          </p:nvPr>
        </p:nvSpPr>
        <p:spPr>
          <a:xfrm>
            <a:off x="838200" y="1427533"/>
            <a:ext cx="10364695" cy="508255"/>
          </a:xfrm>
        </p:spPr>
        <p:txBody>
          <a:bodyPr>
            <a:normAutofit/>
          </a:bodyPr>
          <a:lstStyle/>
          <a:p>
            <a:r>
              <a:rPr lang="fr-FR" dirty="0">
                <a:latin typeface="Poppins" panose="00000500000000000000" pitchFamily="50" charset="0"/>
                <a:cs typeface="Poppins" panose="00000500000000000000" pitchFamily="50" charset="0"/>
              </a:rPr>
              <a:t>Vous pouvez choisir de compléter l’unité ou d’écraser les données déjà présentes</a:t>
            </a:r>
          </a:p>
        </p:txBody>
      </p:sp>
      <p:pic>
        <p:nvPicPr>
          <p:cNvPr id="16" name="Graphique 15" descr="Ligne fléchée : courbe dans le sens des aiguilles d’une montre">
            <a:extLst>
              <a:ext uri="{FF2B5EF4-FFF2-40B4-BE49-F238E27FC236}">
                <a16:creationId xmlns:a16="http://schemas.microsoft.com/office/drawing/2014/main" id="{7D187503-0220-4D7F-9CC1-38E2980DC50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6315801">
            <a:off x="6699204" y="3387596"/>
            <a:ext cx="1263002" cy="1660685"/>
          </a:xfrm>
          <a:prstGeom prst="rect">
            <a:avLst/>
          </a:prstGeom>
        </p:spPr>
      </p:pic>
      <p:grpSp>
        <p:nvGrpSpPr>
          <p:cNvPr id="9" name="Groupe 8">
            <a:extLst>
              <a:ext uri="{FF2B5EF4-FFF2-40B4-BE49-F238E27FC236}">
                <a16:creationId xmlns:a16="http://schemas.microsoft.com/office/drawing/2014/main" id="{12E7719B-06C4-4E68-94EE-902EA84AA69E}"/>
              </a:ext>
            </a:extLst>
          </p:cNvPr>
          <p:cNvGrpSpPr/>
          <p:nvPr/>
        </p:nvGrpSpPr>
        <p:grpSpPr>
          <a:xfrm>
            <a:off x="10444709" y="4593178"/>
            <a:ext cx="1060215" cy="1009980"/>
            <a:chOff x="7126719" y="5589727"/>
            <a:chExt cx="1060215" cy="1009980"/>
          </a:xfrm>
        </p:grpSpPr>
        <p:pic>
          <p:nvPicPr>
            <p:cNvPr id="4" name="Image 3">
              <a:extLst>
                <a:ext uri="{FF2B5EF4-FFF2-40B4-BE49-F238E27FC236}">
                  <a16:creationId xmlns:a16="http://schemas.microsoft.com/office/drawing/2014/main" id="{CEB150E1-F224-4C17-B245-E00860FA5E2F}"/>
                </a:ext>
              </a:extLst>
            </p:cNvPr>
            <p:cNvPicPr>
              <a:picLocks noChangeAspect="1"/>
            </p:cNvPicPr>
            <p:nvPr/>
          </p:nvPicPr>
          <p:blipFill>
            <a:blip r:embed="rId5"/>
            <a:stretch>
              <a:fillRect/>
            </a:stretch>
          </p:blipFill>
          <p:spPr>
            <a:xfrm>
              <a:off x="7419891" y="5761382"/>
              <a:ext cx="590550" cy="514350"/>
            </a:xfrm>
            <a:prstGeom prst="rect">
              <a:avLst/>
            </a:prstGeom>
          </p:spPr>
        </p:pic>
        <p:pic>
          <p:nvPicPr>
            <p:cNvPr id="33" name="Image 32">
              <a:extLst>
                <a:ext uri="{FF2B5EF4-FFF2-40B4-BE49-F238E27FC236}">
                  <a16:creationId xmlns:a16="http://schemas.microsoft.com/office/drawing/2014/main" id="{1885367B-D61E-44A7-9A05-A40B4D109AC3}"/>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flipH="1">
              <a:off x="7126719" y="5589727"/>
              <a:ext cx="1060215" cy="1009980"/>
            </a:xfrm>
            <a:prstGeom prst="rect">
              <a:avLst/>
            </a:prstGeom>
          </p:spPr>
        </p:pic>
      </p:grpSp>
      <p:sp>
        <p:nvSpPr>
          <p:cNvPr id="32" name="TextBox 16">
            <a:extLst>
              <a:ext uri="{FF2B5EF4-FFF2-40B4-BE49-F238E27FC236}">
                <a16:creationId xmlns:a16="http://schemas.microsoft.com/office/drawing/2014/main" id="{955AD741-7FF3-482E-95E9-09DDABBDEC19}"/>
              </a:ext>
            </a:extLst>
          </p:cNvPr>
          <p:cNvSpPr txBox="1"/>
          <p:nvPr/>
        </p:nvSpPr>
        <p:spPr>
          <a:xfrm>
            <a:off x="5292888" y="4704164"/>
            <a:ext cx="2141034" cy="39818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Arrêter tant qu’il est encore temps !</a:t>
            </a:r>
          </a:p>
        </p:txBody>
      </p:sp>
      <p:pic>
        <p:nvPicPr>
          <p:cNvPr id="34" name="Graphique 33" descr="Ligne fléchée : courbe dans le sens des aiguilles d’une montre">
            <a:extLst>
              <a:ext uri="{FF2B5EF4-FFF2-40B4-BE49-F238E27FC236}">
                <a16:creationId xmlns:a16="http://schemas.microsoft.com/office/drawing/2014/main" id="{B3EBA937-13DC-4F73-A7EE-2DE8AA724AF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1998647">
            <a:off x="10099254" y="2501868"/>
            <a:ext cx="1263002" cy="1660685"/>
          </a:xfrm>
          <a:prstGeom prst="rect">
            <a:avLst/>
          </a:prstGeom>
        </p:spPr>
      </p:pic>
      <p:sp>
        <p:nvSpPr>
          <p:cNvPr id="36" name="TextBox 16">
            <a:extLst>
              <a:ext uri="{FF2B5EF4-FFF2-40B4-BE49-F238E27FC236}">
                <a16:creationId xmlns:a16="http://schemas.microsoft.com/office/drawing/2014/main" id="{4ED12815-4D89-4846-8D2F-F5BE6A4892FA}"/>
              </a:ext>
            </a:extLst>
          </p:cNvPr>
          <p:cNvSpPr txBox="1"/>
          <p:nvPr/>
        </p:nvSpPr>
        <p:spPr>
          <a:xfrm>
            <a:off x="8730291" y="1989333"/>
            <a:ext cx="2415552" cy="782907"/>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Obtenir une copie conforme, tant pis si l’unité comprenait déjà des données !</a:t>
            </a:r>
          </a:p>
        </p:txBody>
      </p:sp>
      <p:pic>
        <p:nvPicPr>
          <p:cNvPr id="37" name="Graphique 36" descr="Ligne fléchée : courbe dans le sens des aiguilles d’une montre">
            <a:extLst>
              <a:ext uri="{FF2B5EF4-FFF2-40B4-BE49-F238E27FC236}">
                <a16:creationId xmlns:a16="http://schemas.microsoft.com/office/drawing/2014/main" id="{50324A02-F94C-4EDA-B9CF-269437D9050E}"/>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0362451">
            <a:off x="8023395" y="2489325"/>
            <a:ext cx="1263002" cy="1660685"/>
          </a:xfrm>
          <a:prstGeom prst="rect">
            <a:avLst/>
          </a:prstGeom>
        </p:spPr>
      </p:pic>
      <p:sp>
        <p:nvSpPr>
          <p:cNvPr id="45" name="TextBox 16">
            <a:extLst>
              <a:ext uri="{FF2B5EF4-FFF2-40B4-BE49-F238E27FC236}">
                <a16:creationId xmlns:a16="http://schemas.microsoft.com/office/drawing/2014/main" id="{57C66BFD-463F-4643-8EEB-6C157E1B0286}"/>
              </a:ext>
            </a:extLst>
          </p:cNvPr>
          <p:cNvSpPr txBox="1"/>
          <p:nvPr/>
        </p:nvSpPr>
        <p:spPr>
          <a:xfrm>
            <a:off x="5668599" y="2436137"/>
            <a:ext cx="2415553" cy="59054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N’importe les champs que s’il n’y a pas de données dans l’unité</a:t>
            </a:r>
          </a:p>
        </p:txBody>
      </p:sp>
      <p:pic>
        <p:nvPicPr>
          <p:cNvPr id="46" name="Graphique 45" descr="Ligne fléchée : courbe dans le sens des aiguilles d’une montre">
            <a:extLst>
              <a:ext uri="{FF2B5EF4-FFF2-40B4-BE49-F238E27FC236}">
                <a16:creationId xmlns:a16="http://schemas.microsoft.com/office/drawing/2014/main" id="{4FCFBA44-AB25-47A9-BFCE-FCB0CE5A9225}"/>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6040031" flipH="1">
            <a:off x="9716410" y="4357309"/>
            <a:ext cx="782863" cy="970526"/>
          </a:xfrm>
          <a:prstGeom prst="rect">
            <a:avLst/>
          </a:prstGeom>
        </p:spPr>
      </p:pic>
      <p:sp>
        <p:nvSpPr>
          <p:cNvPr id="19" name="Espace réservé du contenu 6">
            <a:extLst>
              <a:ext uri="{FF2B5EF4-FFF2-40B4-BE49-F238E27FC236}">
                <a16:creationId xmlns:a16="http://schemas.microsoft.com/office/drawing/2014/main" id="{9CA025F8-ECFB-4C84-B02F-6E5DB69DF06C}"/>
              </a:ext>
            </a:extLst>
          </p:cNvPr>
          <p:cNvSpPr txBox="1">
            <a:spLocks/>
          </p:cNvSpPr>
          <p:nvPr/>
        </p:nvSpPr>
        <p:spPr>
          <a:xfrm>
            <a:off x="918905" y="5875095"/>
            <a:ext cx="9818976" cy="28718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Clr>
                <a:srgbClr val="09486D"/>
              </a:buClr>
              <a:buFont typeface="Arial" panose="020B0604020202020204" pitchFamily="34" charset="0"/>
              <a:buChar char="•"/>
              <a:defRPr sz="2800" b="0" kern="1200">
                <a:solidFill>
                  <a:srgbClr val="09486D"/>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SzPct val="94000"/>
              <a:buFont typeface="Poppins" panose="00000500000000000000" pitchFamily="2" charset="0"/>
              <a:buChar char="॰"/>
              <a:defRPr sz="2400" kern="1200">
                <a:solidFill>
                  <a:schemeClr val="bg2">
                    <a:lumMod val="25000"/>
                  </a:schemeClr>
                </a:solidFill>
                <a:latin typeface="Poppins" panose="00000500000000000000" pitchFamily="2" charset="0"/>
                <a:ea typeface="+mn-ea"/>
                <a:cs typeface="Poppins" panose="00000500000000000000" pitchFamily="2" charset="0"/>
              </a:defRPr>
            </a:lvl2pPr>
            <a:lvl3pPr marL="1143000" indent="-228600" algn="l" defTabSz="914400" rtl="0" eaLnBrk="1" latinLnBrk="0" hangingPunct="1">
              <a:lnSpc>
                <a:spcPct val="90000"/>
              </a:lnSpc>
              <a:spcBef>
                <a:spcPts val="500"/>
              </a:spcBef>
              <a:buFont typeface="Poppins" panose="00000500000000000000" pitchFamily="2" charset="0"/>
              <a:buChar char="­"/>
              <a:defRPr sz="2000" kern="1200">
                <a:solidFill>
                  <a:schemeClr val="bg2">
                    <a:lumMod val="25000"/>
                  </a:schemeClr>
                </a:solidFill>
                <a:latin typeface="Poppins" panose="00000500000000000000" pitchFamily="2" charset="0"/>
                <a:ea typeface="+mn-ea"/>
                <a:cs typeface="Poppins" panose="00000500000000000000" pitchFamily="2" charset="0"/>
              </a:defRPr>
            </a:lvl3pPr>
            <a:lvl4pPr marL="1600200" indent="-228600" algn="l" defTabSz="914400" rtl="0" eaLnBrk="1" latinLnBrk="0" hangingPunct="1">
              <a:lnSpc>
                <a:spcPct val="90000"/>
              </a:lnSpc>
              <a:spcBef>
                <a:spcPts val="500"/>
              </a:spcBef>
              <a:buFont typeface="Poppins" panose="00000500000000000000" pitchFamily="2" charset="0"/>
              <a:buChar char="­"/>
              <a:defRPr sz="1800" kern="1200">
                <a:solidFill>
                  <a:srgbClr val="7ACAF2"/>
                </a:solidFill>
                <a:latin typeface="Poppins" panose="00000500000000000000" pitchFamily="2" charset="0"/>
                <a:ea typeface="+mn-ea"/>
                <a:cs typeface="Poppins" panose="00000500000000000000" pitchFamily="2" charset="0"/>
              </a:defRPr>
            </a:lvl4pPr>
            <a:lvl5pPr marL="2057400" indent="-228600" algn="l" defTabSz="914400" rtl="0" eaLnBrk="1" latinLnBrk="0" hangingPunct="1">
              <a:lnSpc>
                <a:spcPct val="90000"/>
              </a:lnSpc>
              <a:spcBef>
                <a:spcPts val="500"/>
              </a:spcBef>
              <a:buFont typeface="Poppins" panose="00000500000000000000" pitchFamily="2" charset="0"/>
              <a:buChar char="­"/>
              <a:defRPr sz="1800" kern="1200">
                <a:solidFill>
                  <a:srgbClr val="7ACAF2"/>
                </a:solidFill>
                <a:latin typeface="Poppins" panose="00000500000000000000" pitchFamily="2" charset="0"/>
                <a:ea typeface="+mn-ea"/>
                <a:cs typeface="Poppins" panose="000005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latin typeface="Poppins" panose="00000500000000000000" pitchFamily="50" charset="0"/>
                <a:cs typeface="Poppins" panose="00000500000000000000" pitchFamily="50" charset="0"/>
              </a:rPr>
              <a:t>Fermer le formulaire une fois le paramétrage souhaité finalisé</a:t>
            </a:r>
          </a:p>
        </p:txBody>
      </p:sp>
      <p:pic>
        <p:nvPicPr>
          <p:cNvPr id="6" name="Image 5">
            <a:extLst>
              <a:ext uri="{FF2B5EF4-FFF2-40B4-BE49-F238E27FC236}">
                <a16:creationId xmlns:a16="http://schemas.microsoft.com/office/drawing/2014/main" id="{3B878AC8-8F0C-493B-968E-9AB60A19932C}"/>
              </a:ext>
            </a:extLst>
          </p:cNvPr>
          <p:cNvPicPr>
            <a:picLocks noChangeAspect="1"/>
          </p:cNvPicPr>
          <p:nvPr/>
        </p:nvPicPr>
        <p:blipFill>
          <a:blip r:embed="rId7"/>
          <a:stretch>
            <a:fillRect/>
          </a:stretch>
        </p:blipFill>
        <p:spPr>
          <a:xfrm>
            <a:off x="7923104" y="5623085"/>
            <a:ext cx="523875" cy="628650"/>
          </a:xfrm>
          <a:prstGeom prst="rect">
            <a:avLst/>
          </a:prstGeom>
        </p:spPr>
      </p:pic>
      <p:pic>
        <p:nvPicPr>
          <p:cNvPr id="22" name="Graphique 21" descr="Ligne fléchée : courbe dans le sens des aiguilles d’une montre">
            <a:extLst>
              <a:ext uri="{FF2B5EF4-FFF2-40B4-BE49-F238E27FC236}">
                <a16:creationId xmlns:a16="http://schemas.microsoft.com/office/drawing/2014/main" id="{BA83AAB7-1C07-4AFC-A91E-9C0F5C134D3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4972063" flipH="1">
            <a:off x="8262509" y="5369395"/>
            <a:ext cx="782863" cy="970526"/>
          </a:xfrm>
          <a:prstGeom prst="rect">
            <a:avLst/>
          </a:prstGeom>
        </p:spPr>
      </p:pic>
      <p:sp>
        <p:nvSpPr>
          <p:cNvPr id="20" name="Espace réservé du numéro de diapositive 2">
            <a:extLst>
              <a:ext uri="{FF2B5EF4-FFF2-40B4-BE49-F238E27FC236}">
                <a16:creationId xmlns:a16="http://schemas.microsoft.com/office/drawing/2014/main" id="{A4485D05-2B89-4DB1-8160-9FB8D6E1BD6E}"/>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21</a:t>
            </a:fld>
            <a:endParaRPr lang="fr-FR" dirty="0">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4147868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3A16F39B-D968-47FB-B04C-5E5249592422}"/>
              </a:ext>
            </a:extLst>
          </p:cNvPr>
          <p:cNvGrpSpPr/>
          <p:nvPr/>
        </p:nvGrpSpPr>
        <p:grpSpPr>
          <a:xfrm>
            <a:off x="1071121" y="2334133"/>
            <a:ext cx="10049758" cy="2620444"/>
            <a:chOff x="1071121" y="2937387"/>
            <a:chExt cx="10049758" cy="2620444"/>
          </a:xfrm>
        </p:grpSpPr>
        <p:pic>
          <p:nvPicPr>
            <p:cNvPr id="5" name="Image 4">
              <a:extLst>
                <a:ext uri="{FF2B5EF4-FFF2-40B4-BE49-F238E27FC236}">
                  <a16:creationId xmlns:a16="http://schemas.microsoft.com/office/drawing/2014/main" id="{CF8FCDF2-27EA-433A-B517-482714E3D104}"/>
                </a:ext>
              </a:extLst>
            </p:cNvPr>
            <p:cNvPicPr>
              <a:picLocks noChangeAspect="1"/>
            </p:cNvPicPr>
            <p:nvPr/>
          </p:nvPicPr>
          <p:blipFill>
            <a:blip r:embed="rId2"/>
            <a:stretch>
              <a:fillRect/>
            </a:stretch>
          </p:blipFill>
          <p:spPr>
            <a:xfrm>
              <a:off x="1071121" y="2937387"/>
              <a:ext cx="10049758" cy="2620444"/>
            </a:xfrm>
            <a:prstGeom prst="rect">
              <a:avLst/>
            </a:prstGeom>
          </p:spPr>
        </p:pic>
        <p:sp>
          <p:nvSpPr>
            <p:cNvPr id="4" name="Rectangle 3">
              <a:extLst>
                <a:ext uri="{FF2B5EF4-FFF2-40B4-BE49-F238E27FC236}">
                  <a16:creationId xmlns:a16="http://schemas.microsoft.com/office/drawing/2014/main" id="{DFADD238-5175-4A45-8B82-9092CA49782E}"/>
                </a:ext>
              </a:extLst>
            </p:cNvPr>
            <p:cNvSpPr/>
            <p:nvPr/>
          </p:nvSpPr>
          <p:spPr>
            <a:xfrm>
              <a:off x="1163782" y="3429000"/>
              <a:ext cx="849745" cy="3394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D98AC415-54D1-4343-849A-0A433164E255}"/>
                </a:ext>
              </a:extLst>
            </p:cNvPr>
            <p:cNvSpPr/>
            <p:nvPr/>
          </p:nvSpPr>
          <p:spPr>
            <a:xfrm>
              <a:off x="1163782" y="4350328"/>
              <a:ext cx="849745" cy="274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F00D724-0830-4153-928E-6C0417B2A35D}"/>
                </a:ext>
              </a:extLst>
            </p:cNvPr>
            <p:cNvSpPr/>
            <p:nvPr/>
          </p:nvSpPr>
          <p:spPr>
            <a:xfrm>
              <a:off x="1163781" y="5198597"/>
              <a:ext cx="849745" cy="274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Titre 1">
            <a:extLst>
              <a:ext uri="{FF2B5EF4-FFF2-40B4-BE49-F238E27FC236}">
                <a16:creationId xmlns:a16="http://schemas.microsoft.com/office/drawing/2014/main" id="{47E42DB8-A0EA-4EAF-B402-DE8782E55F4F}"/>
              </a:ext>
            </a:extLst>
          </p:cNvPr>
          <p:cNvSpPr>
            <a:spLocks noGrp="1"/>
          </p:cNvSpPr>
          <p:nvPr>
            <p:ph type="title"/>
          </p:nvPr>
        </p:nvSpPr>
        <p:spPr/>
        <p:txBody>
          <a:bodyPr/>
          <a:lstStyle/>
          <a:p>
            <a:r>
              <a:rPr lang="fr-FR" dirty="0"/>
              <a:t>Paramétrer une unité</a:t>
            </a:r>
          </a:p>
        </p:txBody>
      </p:sp>
      <p:sp>
        <p:nvSpPr>
          <p:cNvPr id="3" name="Sous-titre 2">
            <a:extLst>
              <a:ext uri="{FF2B5EF4-FFF2-40B4-BE49-F238E27FC236}">
                <a16:creationId xmlns:a16="http://schemas.microsoft.com/office/drawing/2014/main" id="{D5AE2595-4F06-4503-8B92-9D43318285EF}"/>
              </a:ext>
            </a:extLst>
          </p:cNvPr>
          <p:cNvSpPr>
            <a:spLocks noGrp="1"/>
          </p:cNvSpPr>
          <p:nvPr>
            <p:ph type="subTitle" idx="14"/>
          </p:nvPr>
        </p:nvSpPr>
        <p:spPr>
          <a:xfrm>
            <a:off x="838200" y="706958"/>
            <a:ext cx="6279219" cy="368292"/>
          </a:xfrm>
        </p:spPr>
        <p:txBody>
          <a:bodyPr>
            <a:normAutofit/>
          </a:bodyPr>
          <a:lstStyle/>
          <a:p>
            <a:r>
              <a:rPr lang="fr-FR" dirty="0"/>
              <a:t>Impact sur la page d’accueil</a:t>
            </a:r>
          </a:p>
        </p:txBody>
      </p:sp>
      <p:pic>
        <p:nvPicPr>
          <p:cNvPr id="16" name="Graphique 15" descr="Ligne fléchée : courbe dans le sens des aiguilles d’une montre">
            <a:extLst>
              <a:ext uri="{FF2B5EF4-FFF2-40B4-BE49-F238E27FC236}">
                <a16:creationId xmlns:a16="http://schemas.microsoft.com/office/drawing/2014/main" id="{7D187503-0220-4D7F-9CC1-38E2980DC50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6022881" y="3841383"/>
            <a:ext cx="1263002" cy="1660685"/>
          </a:xfrm>
          <a:prstGeom prst="rect">
            <a:avLst/>
          </a:prstGeom>
        </p:spPr>
      </p:pic>
      <p:sp>
        <p:nvSpPr>
          <p:cNvPr id="32" name="TextBox 16">
            <a:extLst>
              <a:ext uri="{FF2B5EF4-FFF2-40B4-BE49-F238E27FC236}">
                <a16:creationId xmlns:a16="http://schemas.microsoft.com/office/drawing/2014/main" id="{955AD741-7FF3-482E-95E9-09DDABBDEC19}"/>
              </a:ext>
            </a:extLst>
          </p:cNvPr>
          <p:cNvSpPr txBox="1"/>
          <p:nvPr/>
        </p:nvSpPr>
        <p:spPr>
          <a:xfrm>
            <a:off x="4735441" y="5254416"/>
            <a:ext cx="4293056" cy="59054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Choix d’un formulaire « par activité » : les questions seront adaptées à l’activité de manière générale, et non préremplies</a:t>
            </a:r>
          </a:p>
        </p:txBody>
      </p:sp>
      <p:pic>
        <p:nvPicPr>
          <p:cNvPr id="34" name="Graphique 33" descr="Ligne fléchée : courbe dans le sens des aiguilles d’une montre">
            <a:extLst>
              <a:ext uri="{FF2B5EF4-FFF2-40B4-BE49-F238E27FC236}">
                <a16:creationId xmlns:a16="http://schemas.microsoft.com/office/drawing/2014/main" id="{B3EBA937-13DC-4F73-A7EE-2DE8AA724AF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4667009">
            <a:off x="7649792" y="2309240"/>
            <a:ext cx="1263002" cy="1660685"/>
          </a:xfrm>
          <a:prstGeom prst="rect">
            <a:avLst/>
          </a:prstGeom>
        </p:spPr>
      </p:pic>
      <p:sp>
        <p:nvSpPr>
          <p:cNvPr id="36" name="TextBox 16">
            <a:extLst>
              <a:ext uri="{FF2B5EF4-FFF2-40B4-BE49-F238E27FC236}">
                <a16:creationId xmlns:a16="http://schemas.microsoft.com/office/drawing/2014/main" id="{4ED12815-4D89-4846-8D2F-F5BE6A4892FA}"/>
              </a:ext>
            </a:extLst>
          </p:cNvPr>
          <p:cNvSpPr txBox="1"/>
          <p:nvPr/>
        </p:nvSpPr>
        <p:spPr>
          <a:xfrm>
            <a:off x="7907273" y="2017574"/>
            <a:ext cx="2879243" cy="39818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Import de l’unité « Commis » = copie conforme</a:t>
            </a:r>
          </a:p>
        </p:txBody>
      </p:sp>
      <p:pic>
        <p:nvPicPr>
          <p:cNvPr id="37" name="Graphique 36" descr="Ligne fléchée : courbe dans le sens des aiguilles d’une montre">
            <a:extLst>
              <a:ext uri="{FF2B5EF4-FFF2-40B4-BE49-F238E27FC236}">
                <a16:creationId xmlns:a16="http://schemas.microsoft.com/office/drawing/2014/main" id="{50324A02-F94C-4EDA-B9CF-269437D9050E}"/>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8930958">
            <a:off x="6305798" y="1203951"/>
            <a:ext cx="1263002" cy="1660685"/>
          </a:xfrm>
          <a:prstGeom prst="rect">
            <a:avLst/>
          </a:prstGeom>
        </p:spPr>
      </p:pic>
      <p:sp>
        <p:nvSpPr>
          <p:cNvPr id="45" name="TextBox 16">
            <a:extLst>
              <a:ext uri="{FF2B5EF4-FFF2-40B4-BE49-F238E27FC236}">
                <a16:creationId xmlns:a16="http://schemas.microsoft.com/office/drawing/2014/main" id="{57C66BFD-463F-4643-8EEB-6C157E1B0286}"/>
              </a:ext>
            </a:extLst>
          </p:cNvPr>
          <p:cNvSpPr txBox="1"/>
          <p:nvPr/>
        </p:nvSpPr>
        <p:spPr>
          <a:xfrm>
            <a:off x="3109367" y="1297374"/>
            <a:ext cx="3010425" cy="782907"/>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Choix du formulaire « Cuisinier(e) » : des données spécifiques au métier sont déjà insérées</a:t>
            </a:r>
          </a:p>
        </p:txBody>
      </p:sp>
      <p:sp>
        <p:nvSpPr>
          <p:cNvPr id="18" name="Espace réservé du numéro de diapositive 2">
            <a:extLst>
              <a:ext uri="{FF2B5EF4-FFF2-40B4-BE49-F238E27FC236}">
                <a16:creationId xmlns:a16="http://schemas.microsoft.com/office/drawing/2014/main" id="{211917AC-C319-4DDF-890E-B4A9D920916D}"/>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22</a:t>
            </a:fld>
            <a:endParaRPr lang="fr-FR" dirty="0">
              <a:solidFill>
                <a:srgbClr val="A9E0F6"/>
              </a:solidFill>
              <a:latin typeface="Poppins" panose="00000500000000000000" pitchFamily="2" charset="0"/>
              <a:cs typeface="Poppins" panose="00000500000000000000" pitchFamily="2" charset="0"/>
            </a:endParaRPr>
          </a:p>
        </p:txBody>
      </p:sp>
      <p:sp>
        <p:nvSpPr>
          <p:cNvPr id="7" name="Rectangle 6">
            <a:extLst>
              <a:ext uri="{FF2B5EF4-FFF2-40B4-BE49-F238E27FC236}">
                <a16:creationId xmlns:a16="http://schemas.microsoft.com/office/drawing/2014/main" id="{14F24BA8-83BA-497F-B184-C8AF7795DFCE}"/>
              </a:ext>
            </a:extLst>
          </p:cNvPr>
          <p:cNvSpPr/>
          <p:nvPr/>
        </p:nvSpPr>
        <p:spPr>
          <a:xfrm>
            <a:off x="598126" y="6137448"/>
            <a:ext cx="10755674" cy="523220"/>
          </a:xfrm>
          <a:prstGeom prst="rect">
            <a:avLst/>
          </a:prstGeom>
        </p:spPr>
        <p:txBody>
          <a:bodyPr wrap="square">
            <a:spAutoFit/>
          </a:bodyPr>
          <a:lstStyle/>
          <a:p>
            <a:pPr marL="742950" lvl="1" indent="-285750">
              <a:buFont typeface="Arial" panose="020B0604020202020204" pitchFamily="34" charset="0"/>
              <a:buChar char="•"/>
            </a:pPr>
            <a:r>
              <a:rPr lang="fr-FR" sz="1400" dirty="0">
                <a:solidFill>
                  <a:srgbClr val="C00000"/>
                </a:solidFill>
              </a:rPr>
              <a:t>Il faudra ensuite ouvrir les formulaires pour vérifier les données préremplies ou importées afin de les adapter aux situations présentes dans la nouvelle unité</a:t>
            </a:r>
          </a:p>
        </p:txBody>
      </p:sp>
      <p:pic>
        <p:nvPicPr>
          <p:cNvPr id="20" name="Graphique 19" descr="Ligne fléchée : courbe dans le sens des aiguilles d’une montre">
            <a:extLst>
              <a:ext uri="{FF2B5EF4-FFF2-40B4-BE49-F238E27FC236}">
                <a16:creationId xmlns:a16="http://schemas.microsoft.com/office/drawing/2014/main" id="{7AA08805-1D9A-4DA7-9C07-6C310E779C98}"/>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0800000" flipV="1">
            <a:off x="10207327" y="4671725"/>
            <a:ext cx="869051" cy="975083"/>
          </a:xfrm>
          <a:prstGeom prst="rect">
            <a:avLst/>
          </a:prstGeom>
        </p:spPr>
      </p:pic>
      <p:pic>
        <p:nvPicPr>
          <p:cNvPr id="21" name="Graphique 20" descr="Flèche : demi-tour horizontal">
            <a:hlinkClick r:id="rId7" action="ppaction://hlinksldjump"/>
            <a:extLst>
              <a:ext uri="{FF2B5EF4-FFF2-40B4-BE49-F238E27FC236}">
                <a16:creationId xmlns:a16="http://schemas.microsoft.com/office/drawing/2014/main" id="{233E248E-63C3-400B-A33C-E0010F47A8B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6509" y="65225"/>
            <a:ext cx="451617" cy="451617"/>
          </a:xfrm>
          <a:prstGeom prst="rect">
            <a:avLst/>
          </a:prstGeom>
        </p:spPr>
      </p:pic>
    </p:spTree>
    <p:extLst>
      <p:ext uri="{BB962C8B-B14F-4D97-AF65-F5344CB8AC3E}">
        <p14:creationId xmlns:p14="http://schemas.microsoft.com/office/powerpoint/2010/main" val="2521267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7089DDC-C58D-4019-AB02-8C77FB5E755A}"/>
              </a:ext>
            </a:extLst>
          </p:cNvPr>
          <p:cNvPicPr>
            <a:picLocks noChangeAspect="1"/>
          </p:cNvPicPr>
          <p:nvPr/>
        </p:nvPicPr>
        <p:blipFill rotWithShape="1">
          <a:blip r:embed="rId2"/>
          <a:srcRect t="8691" b="14199"/>
          <a:stretch/>
        </p:blipFill>
        <p:spPr>
          <a:xfrm>
            <a:off x="1417426" y="1884487"/>
            <a:ext cx="9035811" cy="3332912"/>
          </a:xfrm>
          <a:prstGeom prst="rect">
            <a:avLst/>
          </a:prstGeom>
        </p:spPr>
      </p:pic>
      <p:sp>
        <p:nvSpPr>
          <p:cNvPr id="8" name="Espace réservé du contenu 7">
            <a:extLst>
              <a:ext uri="{FF2B5EF4-FFF2-40B4-BE49-F238E27FC236}">
                <a16:creationId xmlns:a16="http://schemas.microsoft.com/office/drawing/2014/main" id="{BD4E7A56-9A99-4ED1-A686-50C2A38DFAB6}"/>
              </a:ext>
            </a:extLst>
          </p:cNvPr>
          <p:cNvSpPr>
            <a:spLocks noGrp="1"/>
          </p:cNvSpPr>
          <p:nvPr>
            <p:ph idx="1"/>
          </p:nvPr>
        </p:nvSpPr>
        <p:spPr>
          <a:xfrm>
            <a:off x="989324" y="5908386"/>
            <a:ext cx="10515600" cy="822332"/>
          </a:xfrm>
        </p:spPr>
        <p:txBody>
          <a:bodyPr>
            <a:normAutofit/>
          </a:bodyPr>
          <a:lstStyle/>
          <a:p>
            <a:r>
              <a:rPr lang="fr-FR" sz="1400" dirty="0">
                <a:latin typeface="Poppins" panose="00000500000000000000" pitchFamily="50" charset="0"/>
                <a:cs typeface="Poppins" panose="00000500000000000000" pitchFamily="50" charset="0"/>
              </a:rPr>
              <a:t>Revoir le nombre/répartition par genre des salariés dans les unités si nécessaire via </a:t>
            </a:r>
          </a:p>
          <a:p>
            <a:r>
              <a:rPr lang="fr-FR" sz="1400" dirty="0">
                <a:latin typeface="Poppins" panose="00000500000000000000" pitchFamily="50" charset="0"/>
                <a:cs typeface="Poppins" panose="00000500000000000000" pitchFamily="50" charset="0"/>
              </a:rPr>
              <a:t>Avant de supprimer des données de l’évaluation, MDU propose d’exporter le DUERP pour conserver l’archive des expositions.</a:t>
            </a:r>
          </a:p>
        </p:txBody>
      </p:sp>
      <p:sp>
        <p:nvSpPr>
          <p:cNvPr id="2" name="Titre 1">
            <a:extLst>
              <a:ext uri="{FF2B5EF4-FFF2-40B4-BE49-F238E27FC236}">
                <a16:creationId xmlns:a16="http://schemas.microsoft.com/office/drawing/2014/main" id="{47E42DB8-A0EA-4EAF-B402-DE8782E55F4F}"/>
              </a:ext>
            </a:extLst>
          </p:cNvPr>
          <p:cNvSpPr>
            <a:spLocks noGrp="1"/>
          </p:cNvSpPr>
          <p:nvPr>
            <p:ph type="title"/>
          </p:nvPr>
        </p:nvSpPr>
        <p:spPr/>
        <p:txBody>
          <a:bodyPr/>
          <a:lstStyle/>
          <a:p>
            <a:r>
              <a:rPr lang="fr-FR" dirty="0"/>
              <a:t>Modifier l’organisation</a:t>
            </a:r>
          </a:p>
        </p:txBody>
      </p:sp>
      <p:sp>
        <p:nvSpPr>
          <p:cNvPr id="3" name="Sous-titre 2">
            <a:extLst>
              <a:ext uri="{FF2B5EF4-FFF2-40B4-BE49-F238E27FC236}">
                <a16:creationId xmlns:a16="http://schemas.microsoft.com/office/drawing/2014/main" id="{D5AE2595-4F06-4503-8B92-9D43318285EF}"/>
              </a:ext>
            </a:extLst>
          </p:cNvPr>
          <p:cNvSpPr>
            <a:spLocks noGrp="1"/>
          </p:cNvSpPr>
          <p:nvPr>
            <p:ph type="subTitle" idx="14"/>
          </p:nvPr>
        </p:nvSpPr>
        <p:spPr/>
        <p:txBody>
          <a:bodyPr>
            <a:normAutofit/>
          </a:bodyPr>
          <a:lstStyle/>
          <a:p>
            <a:endParaRPr lang="fr-FR" dirty="0"/>
          </a:p>
        </p:txBody>
      </p:sp>
      <p:pic>
        <p:nvPicPr>
          <p:cNvPr id="16" name="Graphique 15" descr="Ligne fléchée : courbe dans le sens des aiguilles d’une montre">
            <a:extLst>
              <a:ext uri="{FF2B5EF4-FFF2-40B4-BE49-F238E27FC236}">
                <a16:creationId xmlns:a16="http://schemas.microsoft.com/office/drawing/2014/main" id="{7D187503-0220-4D7F-9CC1-38E2980DC50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a:off x="6587372" y="3053978"/>
            <a:ext cx="977845" cy="1285740"/>
          </a:xfrm>
          <a:prstGeom prst="rect">
            <a:avLst/>
          </a:prstGeom>
        </p:spPr>
      </p:pic>
      <p:sp>
        <p:nvSpPr>
          <p:cNvPr id="32" name="TextBox 16">
            <a:extLst>
              <a:ext uri="{FF2B5EF4-FFF2-40B4-BE49-F238E27FC236}">
                <a16:creationId xmlns:a16="http://schemas.microsoft.com/office/drawing/2014/main" id="{955AD741-7FF3-482E-95E9-09DDABBDEC19}"/>
              </a:ext>
            </a:extLst>
          </p:cNvPr>
          <p:cNvSpPr txBox="1"/>
          <p:nvPr/>
        </p:nvSpPr>
        <p:spPr>
          <a:xfrm>
            <a:off x="5302525" y="4196041"/>
            <a:ext cx="1651418" cy="390492"/>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Supprimer dans</a:t>
            </a:r>
          </a:p>
          <a:p>
            <a:pPr algn="ctr">
              <a:lnSpc>
                <a:spcPts val="1493"/>
              </a:lnSpc>
            </a:pPr>
            <a:r>
              <a:rPr lang="fr-FR" sz="1400" dirty="0">
                <a:solidFill>
                  <a:srgbClr val="E39E21"/>
                </a:solidFill>
                <a:latin typeface="Poppins"/>
                <a:ea typeface="Poppins"/>
                <a:cs typeface="Poppins"/>
                <a:sym typeface="Poppins"/>
              </a:rPr>
              <a:t> toutes les unités</a:t>
            </a:r>
          </a:p>
        </p:txBody>
      </p:sp>
      <p:sp>
        <p:nvSpPr>
          <p:cNvPr id="36" name="TextBox 16">
            <a:extLst>
              <a:ext uri="{FF2B5EF4-FFF2-40B4-BE49-F238E27FC236}">
                <a16:creationId xmlns:a16="http://schemas.microsoft.com/office/drawing/2014/main" id="{4ED12815-4D89-4846-8D2F-F5BE6A4892FA}"/>
              </a:ext>
            </a:extLst>
          </p:cNvPr>
          <p:cNvSpPr txBox="1"/>
          <p:nvPr/>
        </p:nvSpPr>
        <p:spPr>
          <a:xfrm>
            <a:off x="6433424" y="1333647"/>
            <a:ext cx="2415552" cy="39818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Ou ajouter / </a:t>
            </a:r>
          </a:p>
          <a:p>
            <a:pPr algn="ctr">
              <a:lnSpc>
                <a:spcPts val="1493"/>
              </a:lnSpc>
            </a:pPr>
            <a:r>
              <a:rPr lang="fr-FR" sz="1400" dirty="0">
                <a:solidFill>
                  <a:srgbClr val="E39E21"/>
                </a:solidFill>
                <a:latin typeface="Poppins"/>
                <a:ea typeface="Poppins"/>
                <a:cs typeface="Poppins"/>
                <a:sym typeface="Poppins"/>
              </a:rPr>
              <a:t>supprimer</a:t>
            </a:r>
          </a:p>
        </p:txBody>
      </p:sp>
      <p:pic>
        <p:nvPicPr>
          <p:cNvPr id="37" name="Graphique 36" descr="Ligne fléchée : courbe dans le sens des aiguilles d’une montre">
            <a:extLst>
              <a:ext uri="{FF2B5EF4-FFF2-40B4-BE49-F238E27FC236}">
                <a16:creationId xmlns:a16="http://schemas.microsoft.com/office/drawing/2014/main" id="{50324A02-F94C-4EDA-B9CF-269437D9050E}"/>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5806021">
            <a:off x="6283166" y="1306852"/>
            <a:ext cx="779399" cy="1024809"/>
          </a:xfrm>
          <a:prstGeom prst="rect">
            <a:avLst/>
          </a:prstGeom>
        </p:spPr>
      </p:pic>
      <p:sp>
        <p:nvSpPr>
          <p:cNvPr id="45" name="TextBox 16">
            <a:extLst>
              <a:ext uri="{FF2B5EF4-FFF2-40B4-BE49-F238E27FC236}">
                <a16:creationId xmlns:a16="http://schemas.microsoft.com/office/drawing/2014/main" id="{57C66BFD-463F-4643-8EEB-6C157E1B0286}"/>
              </a:ext>
            </a:extLst>
          </p:cNvPr>
          <p:cNvSpPr txBox="1"/>
          <p:nvPr/>
        </p:nvSpPr>
        <p:spPr>
          <a:xfrm>
            <a:off x="6879898" y="5301620"/>
            <a:ext cx="3114426" cy="390492"/>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Détacher de cette unité car il n’est plus exposé aux mêmes risques</a:t>
            </a:r>
          </a:p>
        </p:txBody>
      </p:sp>
      <p:sp>
        <p:nvSpPr>
          <p:cNvPr id="17" name="TextBox 16">
            <a:extLst>
              <a:ext uri="{FF2B5EF4-FFF2-40B4-BE49-F238E27FC236}">
                <a16:creationId xmlns:a16="http://schemas.microsoft.com/office/drawing/2014/main" id="{FB858550-FB79-4346-8294-50D5686EBEC9}"/>
              </a:ext>
            </a:extLst>
          </p:cNvPr>
          <p:cNvSpPr txBox="1"/>
          <p:nvPr/>
        </p:nvSpPr>
        <p:spPr>
          <a:xfrm>
            <a:off x="8308441" y="2169947"/>
            <a:ext cx="1878186" cy="590546"/>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Renommer le </a:t>
            </a:r>
          </a:p>
          <a:p>
            <a:pPr algn="ctr">
              <a:lnSpc>
                <a:spcPts val="1493"/>
              </a:lnSpc>
            </a:pPr>
            <a:r>
              <a:rPr lang="fr-FR" sz="1400" dirty="0">
                <a:solidFill>
                  <a:srgbClr val="E39E21"/>
                </a:solidFill>
                <a:latin typeface="Poppins"/>
                <a:ea typeface="Poppins"/>
                <a:cs typeface="Poppins"/>
                <a:sym typeface="Poppins"/>
              </a:rPr>
              <a:t>métier dans toutes </a:t>
            </a:r>
          </a:p>
          <a:p>
            <a:pPr algn="ctr">
              <a:lnSpc>
                <a:spcPts val="1493"/>
              </a:lnSpc>
            </a:pPr>
            <a:r>
              <a:rPr lang="fr-FR" sz="1400" dirty="0">
                <a:solidFill>
                  <a:srgbClr val="E39E21"/>
                </a:solidFill>
                <a:latin typeface="Poppins"/>
                <a:ea typeface="Poppins"/>
                <a:cs typeface="Poppins"/>
                <a:sym typeface="Poppins"/>
              </a:rPr>
              <a:t>les unités</a:t>
            </a:r>
          </a:p>
        </p:txBody>
      </p:sp>
      <p:pic>
        <p:nvPicPr>
          <p:cNvPr id="19" name="Graphique 18" descr="Ligne fléchée : courbe dans le sens des aiguilles d’une montre">
            <a:extLst>
              <a:ext uri="{FF2B5EF4-FFF2-40B4-BE49-F238E27FC236}">
                <a16:creationId xmlns:a16="http://schemas.microsoft.com/office/drawing/2014/main" id="{25117F7C-06F3-425D-BA04-18556CF654B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930842" flipH="1">
            <a:off x="7600377" y="4306891"/>
            <a:ext cx="813405" cy="1045125"/>
          </a:xfrm>
          <a:prstGeom prst="rect">
            <a:avLst/>
          </a:prstGeom>
        </p:spPr>
      </p:pic>
      <p:pic>
        <p:nvPicPr>
          <p:cNvPr id="20" name="Graphique 19" descr="Ligne fléchée : courbe dans le sens des aiguilles d’une montre">
            <a:extLst>
              <a:ext uri="{FF2B5EF4-FFF2-40B4-BE49-F238E27FC236}">
                <a16:creationId xmlns:a16="http://schemas.microsoft.com/office/drawing/2014/main" id="{7B58B4BC-6A54-4380-8129-32AF22D78DEE}"/>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0961962">
            <a:off x="3261287" y="3106252"/>
            <a:ext cx="794850" cy="1045125"/>
          </a:xfrm>
          <a:prstGeom prst="rect">
            <a:avLst/>
          </a:prstGeom>
        </p:spPr>
      </p:pic>
      <p:sp>
        <p:nvSpPr>
          <p:cNvPr id="21" name="TextBox 16">
            <a:extLst>
              <a:ext uri="{FF2B5EF4-FFF2-40B4-BE49-F238E27FC236}">
                <a16:creationId xmlns:a16="http://schemas.microsoft.com/office/drawing/2014/main" id="{4C7F32DC-E6B4-4D80-9BF0-59654BE8F3A1}"/>
              </a:ext>
            </a:extLst>
          </p:cNvPr>
          <p:cNvSpPr txBox="1"/>
          <p:nvPr/>
        </p:nvSpPr>
        <p:spPr>
          <a:xfrm>
            <a:off x="3243589" y="4006465"/>
            <a:ext cx="1573162" cy="351232"/>
          </a:xfrm>
          <a:prstGeom prst="rect">
            <a:avLst/>
          </a:prstGeom>
          <a:solidFill>
            <a:schemeClr val="bg1"/>
          </a:solidFill>
        </p:spPr>
        <p:txBody>
          <a:bodyPr wrap="square" lIns="72000" tIns="72000" rIns="72000" bIns="72000" rtlCol="0" anchor="t">
            <a:spAutoFit/>
          </a:bodyPr>
          <a:lstStyle/>
          <a:p>
            <a:pPr algn="ctr">
              <a:lnSpc>
                <a:spcPts val="1493"/>
              </a:lnSpc>
            </a:pPr>
            <a:r>
              <a:rPr lang="fr-FR" sz="1400" dirty="0">
                <a:solidFill>
                  <a:srgbClr val="E39E21"/>
                </a:solidFill>
                <a:latin typeface="Poppins"/>
                <a:ea typeface="Poppins"/>
                <a:cs typeface="Poppins"/>
                <a:sym typeface="Poppins"/>
              </a:rPr>
              <a:t>Supprimer</a:t>
            </a:r>
          </a:p>
        </p:txBody>
      </p:sp>
      <p:sp>
        <p:nvSpPr>
          <p:cNvPr id="22" name="TextBox 16">
            <a:extLst>
              <a:ext uri="{FF2B5EF4-FFF2-40B4-BE49-F238E27FC236}">
                <a16:creationId xmlns:a16="http://schemas.microsoft.com/office/drawing/2014/main" id="{ED22DA54-96D1-48F6-9F2C-5240E553F3E2}"/>
              </a:ext>
            </a:extLst>
          </p:cNvPr>
          <p:cNvSpPr txBox="1"/>
          <p:nvPr/>
        </p:nvSpPr>
        <p:spPr>
          <a:xfrm>
            <a:off x="360698" y="4321648"/>
            <a:ext cx="2154084" cy="470889"/>
          </a:xfrm>
          <a:prstGeom prst="rect">
            <a:avLst/>
          </a:prstGeom>
          <a:solidFill>
            <a:schemeClr val="bg1"/>
          </a:solidFill>
        </p:spPr>
        <p:txBody>
          <a:bodyPr wrap="square" lIns="72000" tIns="72000" rIns="0" bIns="0" rtlCol="0" anchor="t">
            <a:spAutoFit/>
          </a:bodyPr>
          <a:lstStyle/>
          <a:p>
            <a:pPr algn="ctr">
              <a:lnSpc>
                <a:spcPts val="1493"/>
              </a:lnSpc>
            </a:pPr>
            <a:r>
              <a:rPr lang="fr-FR" sz="1400" dirty="0">
                <a:solidFill>
                  <a:srgbClr val="E39E21"/>
                </a:solidFill>
                <a:latin typeface="Poppins"/>
                <a:ea typeface="Poppins"/>
                <a:cs typeface="Poppins"/>
                <a:sym typeface="Poppins"/>
              </a:rPr>
              <a:t>Rajouter / changer</a:t>
            </a:r>
          </a:p>
          <a:p>
            <a:pPr algn="ctr">
              <a:lnSpc>
                <a:spcPts val="1493"/>
              </a:lnSpc>
            </a:pPr>
            <a:r>
              <a:rPr lang="fr-FR" sz="1400" dirty="0">
                <a:solidFill>
                  <a:srgbClr val="E39E21"/>
                </a:solidFill>
                <a:latin typeface="Poppins"/>
                <a:ea typeface="Poppins"/>
                <a:cs typeface="Poppins"/>
                <a:sym typeface="Poppins"/>
              </a:rPr>
              <a:t>les activités</a:t>
            </a:r>
          </a:p>
        </p:txBody>
      </p:sp>
      <p:pic>
        <p:nvPicPr>
          <p:cNvPr id="23" name="Graphique 22" descr="Ligne fléchée : courbe dans le sens des aiguilles d’une montre">
            <a:extLst>
              <a:ext uri="{FF2B5EF4-FFF2-40B4-BE49-F238E27FC236}">
                <a16:creationId xmlns:a16="http://schemas.microsoft.com/office/drawing/2014/main" id="{43302F53-68AA-4D7A-8C9D-68DE58395007}"/>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894196">
            <a:off x="1187395" y="3329522"/>
            <a:ext cx="1038123" cy="1032363"/>
          </a:xfrm>
          <a:prstGeom prst="rect">
            <a:avLst/>
          </a:prstGeom>
        </p:spPr>
      </p:pic>
      <p:pic>
        <p:nvPicPr>
          <p:cNvPr id="34" name="Graphique 33" descr="Ligne fléchée : courbe dans le sens des aiguilles d’une montre">
            <a:extLst>
              <a:ext uri="{FF2B5EF4-FFF2-40B4-BE49-F238E27FC236}">
                <a16:creationId xmlns:a16="http://schemas.microsoft.com/office/drawing/2014/main" id="{B3EBA937-13DC-4F73-A7EE-2DE8AA724AF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4667009">
            <a:off x="7782936" y="2506935"/>
            <a:ext cx="794850" cy="1045125"/>
          </a:xfrm>
          <a:prstGeom prst="rect">
            <a:avLst/>
          </a:prstGeom>
        </p:spPr>
      </p:pic>
      <p:pic>
        <p:nvPicPr>
          <p:cNvPr id="24" name="Graphique 23" descr="Ligne fléchée : courbe dans le sens des aiguilles d’une montre">
            <a:extLst>
              <a:ext uri="{FF2B5EF4-FFF2-40B4-BE49-F238E27FC236}">
                <a16:creationId xmlns:a16="http://schemas.microsoft.com/office/drawing/2014/main" id="{C4516FF3-72BA-4199-A75C-DDDE251DAA7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5957375">
            <a:off x="9567685" y="4340546"/>
            <a:ext cx="853278" cy="1045125"/>
          </a:xfrm>
          <a:prstGeom prst="rect">
            <a:avLst/>
          </a:prstGeom>
        </p:spPr>
      </p:pic>
      <p:sp>
        <p:nvSpPr>
          <p:cNvPr id="25" name="TextBox 16">
            <a:extLst>
              <a:ext uri="{FF2B5EF4-FFF2-40B4-BE49-F238E27FC236}">
                <a16:creationId xmlns:a16="http://schemas.microsoft.com/office/drawing/2014/main" id="{0C95A541-7E82-420A-8C3C-B1C88DB47B89}"/>
              </a:ext>
            </a:extLst>
          </p:cNvPr>
          <p:cNvSpPr txBox="1"/>
          <p:nvPr/>
        </p:nvSpPr>
        <p:spPr>
          <a:xfrm>
            <a:off x="9810158" y="4104874"/>
            <a:ext cx="1878533" cy="390492"/>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Supprimer l’unité et toutes ses données</a:t>
            </a:r>
          </a:p>
        </p:txBody>
      </p:sp>
      <p:sp>
        <p:nvSpPr>
          <p:cNvPr id="4" name="Espace réservé du numéro de diapositive 3">
            <a:extLst>
              <a:ext uri="{FF2B5EF4-FFF2-40B4-BE49-F238E27FC236}">
                <a16:creationId xmlns:a16="http://schemas.microsoft.com/office/drawing/2014/main" id="{F32797B0-9A3E-491D-A63F-8EF11E268BB0}"/>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23</a:t>
            </a:fld>
            <a:endParaRPr lang="fr-FR">
              <a:solidFill>
                <a:srgbClr val="A9E0F6"/>
              </a:solidFill>
              <a:latin typeface="Poppins" panose="00000500000000000000" pitchFamily="2" charset="0"/>
              <a:cs typeface="Poppins" panose="00000500000000000000" pitchFamily="2" charset="0"/>
            </a:endParaRPr>
          </a:p>
        </p:txBody>
      </p:sp>
      <p:pic>
        <p:nvPicPr>
          <p:cNvPr id="26" name="Graphique 25" descr="Flèche : demi-tour horizontal">
            <a:hlinkClick r:id="rId5" action="ppaction://hlinksldjump"/>
            <a:extLst>
              <a:ext uri="{FF2B5EF4-FFF2-40B4-BE49-F238E27FC236}">
                <a16:creationId xmlns:a16="http://schemas.microsoft.com/office/drawing/2014/main" id="{87C72247-78C5-41EB-B7F9-4E3C3889718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6509" y="65225"/>
            <a:ext cx="451617" cy="451617"/>
          </a:xfrm>
          <a:prstGeom prst="rect">
            <a:avLst/>
          </a:prstGeom>
        </p:spPr>
      </p:pic>
      <p:pic>
        <p:nvPicPr>
          <p:cNvPr id="27" name="Graphique 26" descr="Ligne fléchée : courbe dans le sens des aiguilles d’une montre">
            <a:extLst>
              <a:ext uri="{FF2B5EF4-FFF2-40B4-BE49-F238E27FC236}">
                <a16:creationId xmlns:a16="http://schemas.microsoft.com/office/drawing/2014/main" id="{4DEF1C62-FFD6-429F-A7F7-A0ED87264DF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7994484">
            <a:off x="4912825" y="1195803"/>
            <a:ext cx="779399" cy="1024809"/>
          </a:xfrm>
          <a:prstGeom prst="rect">
            <a:avLst/>
          </a:prstGeom>
        </p:spPr>
      </p:pic>
      <p:sp>
        <p:nvSpPr>
          <p:cNvPr id="28" name="TextBox 16">
            <a:extLst>
              <a:ext uri="{FF2B5EF4-FFF2-40B4-BE49-F238E27FC236}">
                <a16:creationId xmlns:a16="http://schemas.microsoft.com/office/drawing/2014/main" id="{D120154D-AB2D-46BE-8FA4-257F332CF255}"/>
              </a:ext>
            </a:extLst>
          </p:cNvPr>
          <p:cNvSpPr txBox="1"/>
          <p:nvPr/>
        </p:nvSpPr>
        <p:spPr>
          <a:xfrm>
            <a:off x="2974109" y="1479430"/>
            <a:ext cx="1903341" cy="390492"/>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Modifier le nombre manuellement</a:t>
            </a:r>
          </a:p>
        </p:txBody>
      </p:sp>
      <p:pic>
        <p:nvPicPr>
          <p:cNvPr id="6" name="Image 5">
            <a:extLst>
              <a:ext uri="{FF2B5EF4-FFF2-40B4-BE49-F238E27FC236}">
                <a16:creationId xmlns:a16="http://schemas.microsoft.com/office/drawing/2014/main" id="{9DEFFDA1-4293-4DB1-8E77-8958D68BDAFE}"/>
              </a:ext>
            </a:extLst>
          </p:cNvPr>
          <p:cNvPicPr>
            <a:picLocks noChangeAspect="1"/>
          </p:cNvPicPr>
          <p:nvPr/>
        </p:nvPicPr>
        <p:blipFill>
          <a:blip r:embed="rId8"/>
          <a:stretch>
            <a:fillRect/>
          </a:stretch>
        </p:blipFill>
        <p:spPr>
          <a:xfrm>
            <a:off x="8823231" y="5794998"/>
            <a:ext cx="381000" cy="457200"/>
          </a:xfrm>
          <a:prstGeom prst="rect">
            <a:avLst/>
          </a:prstGeom>
        </p:spPr>
      </p:pic>
    </p:spTree>
    <p:extLst>
      <p:ext uri="{BB962C8B-B14F-4D97-AF65-F5344CB8AC3E}">
        <p14:creationId xmlns:p14="http://schemas.microsoft.com/office/powerpoint/2010/main" val="2076292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1B7A2F74-EB4E-4D70-A05A-C19CBE196431}"/>
              </a:ext>
            </a:extLst>
          </p:cNvPr>
          <p:cNvGrpSpPr/>
          <p:nvPr/>
        </p:nvGrpSpPr>
        <p:grpSpPr>
          <a:xfrm>
            <a:off x="349412" y="1267352"/>
            <a:ext cx="11649491" cy="798072"/>
            <a:chOff x="349412" y="1267352"/>
            <a:chExt cx="11649491" cy="798072"/>
          </a:xfrm>
        </p:grpSpPr>
        <p:pic>
          <p:nvPicPr>
            <p:cNvPr id="20" name="Image 19">
              <a:extLst>
                <a:ext uri="{FF2B5EF4-FFF2-40B4-BE49-F238E27FC236}">
                  <a16:creationId xmlns:a16="http://schemas.microsoft.com/office/drawing/2014/main" id="{F1D6D63D-E954-45E1-B784-D375002EF5F6}"/>
                </a:ext>
              </a:extLst>
            </p:cNvPr>
            <p:cNvPicPr>
              <a:picLocks noChangeAspect="1"/>
            </p:cNvPicPr>
            <p:nvPr/>
          </p:nvPicPr>
          <p:blipFill rotWithShape="1">
            <a:blip r:embed="rId2"/>
            <a:srcRect b="77744"/>
            <a:stretch/>
          </p:blipFill>
          <p:spPr>
            <a:xfrm>
              <a:off x="349412" y="1267352"/>
              <a:ext cx="11649491" cy="798072"/>
            </a:xfrm>
            <a:prstGeom prst="rect">
              <a:avLst/>
            </a:prstGeom>
          </p:spPr>
        </p:pic>
        <p:sp>
          <p:nvSpPr>
            <p:cNvPr id="5" name="Rectangle 4">
              <a:extLst>
                <a:ext uri="{FF2B5EF4-FFF2-40B4-BE49-F238E27FC236}">
                  <a16:creationId xmlns:a16="http://schemas.microsoft.com/office/drawing/2014/main" id="{B38E403E-B94C-40B7-92D7-A8ED625B84DC}"/>
                </a:ext>
              </a:extLst>
            </p:cNvPr>
            <p:cNvSpPr/>
            <p:nvPr/>
          </p:nvSpPr>
          <p:spPr>
            <a:xfrm>
              <a:off x="1044849" y="1313548"/>
              <a:ext cx="700824" cy="3768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9" name="Image 38">
            <a:extLst>
              <a:ext uri="{FF2B5EF4-FFF2-40B4-BE49-F238E27FC236}">
                <a16:creationId xmlns:a16="http://schemas.microsoft.com/office/drawing/2014/main" id="{2115CEDB-BA23-49F5-9936-B2B5D7EF7BE6}"/>
              </a:ext>
            </a:extLst>
          </p:cNvPr>
          <p:cNvPicPr>
            <a:picLocks noChangeAspect="1"/>
          </p:cNvPicPr>
          <p:nvPr/>
        </p:nvPicPr>
        <p:blipFill>
          <a:blip r:embed="rId3"/>
          <a:stretch>
            <a:fillRect/>
          </a:stretch>
        </p:blipFill>
        <p:spPr>
          <a:xfrm>
            <a:off x="8737801" y="2304213"/>
            <a:ext cx="2882752" cy="3511588"/>
          </a:xfrm>
          <a:prstGeom prst="rect">
            <a:avLst/>
          </a:prstGeom>
        </p:spPr>
      </p:pic>
      <p:pic>
        <p:nvPicPr>
          <p:cNvPr id="2" name="Image 1">
            <a:extLst>
              <a:ext uri="{FF2B5EF4-FFF2-40B4-BE49-F238E27FC236}">
                <a16:creationId xmlns:a16="http://schemas.microsoft.com/office/drawing/2014/main" id="{BC31B138-0EA0-4887-8A72-37F526D00E76}"/>
              </a:ext>
            </a:extLst>
          </p:cNvPr>
          <p:cNvPicPr>
            <a:picLocks noChangeAspect="1"/>
          </p:cNvPicPr>
          <p:nvPr/>
        </p:nvPicPr>
        <p:blipFill>
          <a:blip r:embed="rId4"/>
          <a:stretch>
            <a:fillRect/>
          </a:stretch>
        </p:blipFill>
        <p:spPr>
          <a:xfrm>
            <a:off x="411048" y="2669001"/>
            <a:ext cx="8097039" cy="2565356"/>
          </a:xfrm>
          <a:prstGeom prst="rect">
            <a:avLst/>
          </a:prstGeom>
        </p:spPr>
      </p:pic>
      <p:sp>
        <p:nvSpPr>
          <p:cNvPr id="3" name="Espace réservé du numéro de diapositive 2">
            <a:extLst>
              <a:ext uri="{FF2B5EF4-FFF2-40B4-BE49-F238E27FC236}">
                <a16:creationId xmlns:a16="http://schemas.microsoft.com/office/drawing/2014/main" id="{A9C6E7EE-D325-36FF-8074-C2161261F7D4}"/>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24</a:t>
            </a:fld>
            <a:endParaRPr lang="fr-FR">
              <a:solidFill>
                <a:srgbClr val="A9E0F6"/>
              </a:solidFill>
              <a:latin typeface="Poppins" panose="00000500000000000000" pitchFamily="2" charset="0"/>
              <a:cs typeface="Poppins" panose="00000500000000000000" pitchFamily="2" charset="0"/>
            </a:endParaRPr>
          </a:p>
        </p:txBody>
      </p:sp>
      <p:sp>
        <p:nvSpPr>
          <p:cNvPr id="4" name="Titre 3">
            <a:extLst>
              <a:ext uri="{FF2B5EF4-FFF2-40B4-BE49-F238E27FC236}">
                <a16:creationId xmlns:a16="http://schemas.microsoft.com/office/drawing/2014/main" id="{7CE83177-E818-4322-AFFD-280ED3B8EA70}"/>
              </a:ext>
            </a:extLst>
          </p:cNvPr>
          <p:cNvSpPr>
            <a:spLocks noGrp="1"/>
          </p:cNvSpPr>
          <p:nvPr>
            <p:ph type="title"/>
          </p:nvPr>
        </p:nvSpPr>
        <p:spPr/>
        <p:txBody>
          <a:bodyPr/>
          <a:lstStyle/>
          <a:p>
            <a:r>
              <a:rPr lang="fr-FR" dirty="0"/>
              <a:t>Partager </a:t>
            </a:r>
            <a:r>
              <a:rPr lang="fr-FR" dirty="0" err="1"/>
              <a:t>mdu</a:t>
            </a:r>
            <a:r>
              <a:rPr lang="fr-FR" dirty="0"/>
              <a:t> avec vos salaries</a:t>
            </a:r>
            <a:br>
              <a:rPr lang="fr-FR" dirty="0"/>
            </a:br>
            <a:endParaRPr lang="fr-FR" dirty="0"/>
          </a:p>
        </p:txBody>
      </p:sp>
      <p:sp>
        <p:nvSpPr>
          <p:cNvPr id="27" name="Sous-titre 26">
            <a:extLst>
              <a:ext uri="{FF2B5EF4-FFF2-40B4-BE49-F238E27FC236}">
                <a16:creationId xmlns:a16="http://schemas.microsoft.com/office/drawing/2014/main" id="{3B368E89-1F5A-4C1C-960F-91832720AEA6}"/>
              </a:ext>
            </a:extLst>
          </p:cNvPr>
          <p:cNvSpPr>
            <a:spLocks noGrp="1"/>
          </p:cNvSpPr>
          <p:nvPr>
            <p:ph type="subTitle" idx="14"/>
          </p:nvPr>
        </p:nvSpPr>
        <p:spPr/>
        <p:txBody>
          <a:bodyPr/>
          <a:lstStyle/>
          <a:p>
            <a:r>
              <a:rPr lang="fr-FR" dirty="0"/>
              <a:t>Facultatif</a:t>
            </a:r>
          </a:p>
        </p:txBody>
      </p:sp>
      <p:sp>
        <p:nvSpPr>
          <p:cNvPr id="57" name="Espace réservé du contenu 17">
            <a:extLst>
              <a:ext uri="{FF2B5EF4-FFF2-40B4-BE49-F238E27FC236}">
                <a16:creationId xmlns:a16="http://schemas.microsoft.com/office/drawing/2014/main" id="{B4FA9F72-41F0-47A7-81F9-B855702F8772}"/>
              </a:ext>
            </a:extLst>
          </p:cNvPr>
          <p:cNvSpPr>
            <a:spLocks noGrp="1"/>
          </p:cNvSpPr>
          <p:nvPr>
            <p:ph idx="4294967295"/>
          </p:nvPr>
        </p:nvSpPr>
        <p:spPr>
          <a:xfrm>
            <a:off x="1120643" y="5468102"/>
            <a:ext cx="7232650" cy="1279525"/>
          </a:xfrm>
        </p:spPr>
        <p:txBody>
          <a:bodyPr>
            <a:normAutofit fontScale="85000" lnSpcReduction="10000"/>
          </a:bodyPr>
          <a:lstStyle/>
          <a:p>
            <a:r>
              <a:rPr lang="fr-FR" sz="1600" dirty="0">
                <a:latin typeface="Poppins" panose="00000500000000000000" pitchFamily="50" charset="0"/>
                <a:cs typeface="Poppins" panose="00000500000000000000" pitchFamily="50" charset="0"/>
                <a:sym typeface="Poppins"/>
              </a:rPr>
              <a:t>Chaque salarié recevra un mail automatique avec le lien vers MDU, son identifiant personnel et son mot de passe temporaire (voir p30)</a:t>
            </a:r>
          </a:p>
          <a:p>
            <a:r>
              <a:rPr lang="fr-FR" sz="1600" dirty="0">
                <a:latin typeface="Poppins" panose="00000500000000000000" pitchFamily="50" charset="0"/>
                <a:cs typeface="Poppins" panose="00000500000000000000" pitchFamily="50" charset="0"/>
                <a:sym typeface="Poppins"/>
              </a:rPr>
              <a:t>Ils n’auront accès qu’à l’évaluation des risques des unités sélectionnées</a:t>
            </a:r>
          </a:p>
          <a:p>
            <a:r>
              <a:rPr lang="fr-FR" sz="1600" dirty="0">
                <a:latin typeface="Poppins" panose="00000500000000000000" pitchFamily="50" charset="0"/>
                <a:cs typeface="Poppins" panose="00000500000000000000" pitchFamily="50" charset="0"/>
                <a:sym typeface="Poppins"/>
              </a:rPr>
              <a:t>Ils ne pourront que donner leur avis anonyme, et non valider les données (réservé aux administrateurs)</a:t>
            </a:r>
          </a:p>
          <a:p>
            <a:pPr lvl="1"/>
            <a:endParaRPr lang="fr-FR" sz="1600" dirty="0"/>
          </a:p>
        </p:txBody>
      </p:sp>
      <p:sp>
        <p:nvSpPr>
          <p:cNvPr id="8" name="Titre 3">
            <a:extLst>
              <a:ext uri="{FF2B5EF4-FFF2-40B4-BE49-F238E27FC236}">
                <a16:creationId xmlns:a16="http://schemas.microsoft.com/office/drawing/2014/main" id="{CAA08C99-0DFD-4C29-A8FA-67600A4CD199}"/>
              </a:ext>
            </a:extLst>
          </p:cNvPr>
          <p:cNvSpPr txBox="1">
            <a:spLocks/>
          </p:cNvSpPr>
          <p:nvPr/>
        </p:nvSpPr>
        <p:spPr>
          <a:xfrm>
            <a:off x="838198" y="341677"/>
            <a:ext cx="10063581" cy="5903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000" kern="1200" cap="all" baseline="0">
                <a:solidFill>
                  <a:srgbClr val="09486D"/>
                </a:solidFill>
                <a:latin typeface="Poppins Medium" panose="00000600000000000000" pitchFamily="2" charset="0"/>
                <a:ea typeface="+mj-ea"/>
                <a:cs typeface="Poppins Medium" panose="00000600000000000000" pitchFamily="2" charset="0"/>
              </a:defRPr>
            </a:lvl1pPr>
          </a:lstStyle>
          <a:p>
            <a:endParaRPr lang="fr-FR" sz="4000" dirty="0"/>
          </a:p>
        </p:txBody>
      </p:sp>
      <p:pic>
        <p:nvPicPr>
          <p:cNvPr id="23" name="Graphique 22" descr="Ligne fléchée : courbe dans le sens des aiguilles d’une montre">
            <a:extLst>
              <a:ext uri="{FF2B5EF4-FFF2-40B4-BE49-F238E27FC236}">
                <a16:creationId xmlns:a16="http://schemas.microsoft.com/office/drawing/2014/main" id="{B91939A7-F893-4F3D-B66F-18EA82D95351}"/>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3308006">
            <a:off x="11020797" y="1656660"/>
            <a:ext cx="1201177" cy="1201177"/>
          </a:xfrm>
          <a:prstGeom prst="rect">
            <a:avLst/>
          </a:prstGeom>
        </p:spPr>
      </p:pic>
      <p:pic>
        <p:nvPicPr>
          <p:cNvPr id="32" name="Graphique 31" descr="Ligne fléchée : incurvée dans le sens inverse des aiguilles d’une montre">
            <a:extLst>
              <a:ext uri="{FF2B5EF4-FFF2-40B4-BE49-F238E27FC236}">
                <a16:creationId xmlns:a16="http://schemas.microsoft.com/office/drawing/2014/main" id="{107CC321-7452-4777-854B-23A45E4C21BC}"/>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16200000">
            <a:off x="9002364" y="2225372"/>
            <a:ext cx="1311557" cy="1311557"/>
          </a:xfrm>
          <a:prstGeom prst="rect">
            <a:avLst/>
          </a:prstGeom>
        </p:spPr>
      </p:pic>
      <p:grpSp>
        <p:nvGrpSpPr>
          <p:cNvPr id="41" name="Group 8">
            <a:extLst>
              <a:ext uri="{FF2B5EF4-FFF2-40B4-BE49-F238E27FC236}">
                <a16:creationId xmlns:a16="http://schemas.microsoft.com/office/drawing/2014/main" id="{420FCA3D-67E3-4D10-A940-964C6A9B1843}"/>
              </a:ext>
            </a:extLst>
          </p:cNvPr>
          <p:cNvGrpSpPr/>
          <p:nvPr/>
        </p:nvGrpSpPr>
        <p:grpSpPr>
          <a:xfrm>
            <a:off x="11218025" y="1372478"/>
            <a:ext cx="271549" cy="271549"/>
            <a:chOff x="0" y="0"/>
            <a:chExt cx="543097" cy="543097"/>
          </a:xfrm>
        </p:grpSpPr>
        <p:sp>
          <p:nvSpPr>
            <p:cNvPr id="42" name="Freeform 9">
              <a:extLst>
                <a:ext uri="{FF2B5EF4-FFF2-40B4-BE49-F238E27FC236}">
                  <a16:creationId xmlns:a16="http://schemas.microsoft.com/office/drawing/2014/main" id="{8CAE66CB-FA93-4672-B1E1-8E740F7F6BAE}"/>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p:spPr>
        </p:sp>
        <p:sp>
          <p:nvSpPr>
            <p:cNvPr id="43" name="TextBox 10">
              <a:extLst>
                <a:ext uri="{FF2B5EF4-FFF2-40B4-BE49-F238E27FC236}">
                  <a16:creationId xmlns:a16="http://schemas.microsoft.com/office/drawing/2014/main" id="{EAA4E225-DF46-4DFA-96E9-5C0BE048DC0C}"/>
                </a:ext>
              </a:extLst>
            </p:cNvPr>
            <p:cNvSpPr txBox="1"/>
            <p:nvPr/>
          </p:nvSpPr>
          <p:spPr>
            <a:xfrm>
              <a:off x="151588" y="28182"/>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1</a:t>
              </a:r>
            </a:p>
          </p:txBody>
        </p:sp>
      </p:grpSp>
      <p:grpSp>
        <p:nvGrpSpPr>
          <p:cNvPr id="44" name="Group 11">
            <a:extLst>
              <a:ext uri="{FF2B5EF4-FFF2-40B4-BE49-F238E27FC236}">
                <a16:creationId xmlns:a16="http://schemas.microsoft.com/office/drawing/2014/main" id="{3357B8A4-B1E1-4AAB-852D-9548BE654C83}"/>
              </a:ext>
            </a:extLst>
          </p:cNvPr>
          <p:cNvGrpSpPr/>
          <p:nvPr/>
        </p:nvGrpSpPr>
        <p:grpSpPr>
          <a:xfrm>
            <a:off x="8832258" y="3201041"/>
            <a:ext cx="271549" cy="271549"/>
            <a:chOff x="1236617" y="-2252514"/>
            <a:chExt cx="543097" cy="543097"/>
          </a:xfrm>
        </p:grpSpPr>
        <p:sp>
          <p:nvSpPr>
            <p:cNvPr id="45" name="Freeform 12">
              <a:extLst>
                <a:ext uri="{FF2B5EF4-FFF2-40B4-BE49-F238E27FC236}">
                  <a16:creationId xmlns:a16="http://schemas.microsoft.com/office/drawing/2014/main" id="{F546B845-B98B-4AFC-91C5-7B29A1B2A5AB}"/>
                </a:ext>
              </a:extLst>
            </p:cNvPr>
            <p:cNvSpPr/>
            <p:nvPr/>
          </p:nvSpPr>
          <p:spPr>
            <a:xfrm>
              <a:off x="1236617" y="-2252514"/>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p:spPr>
        </p:sp>
        <p:sp>
          <p:nvSpPr>
            <p:cNvPr id="46" name="TextBox 13">
              <a:extLst>
                <a:ext uri="{FF2B5EF4-FFF2-40B4-BE49-F238E27FC236}">
                  <a16:creationId xmlns:a16="http://schemas.microsoft.com/office/drawing/2014/main" id="{878089AA-60E6-49A9-9AD9-7820F751718E}"/>
                </a:ext>
              </a:extLst>
            </p:cNvPr>
            <p:cNvSpPr txBox="1"/>
            <p:nvPr/>
          </p:nvSpPr>
          <p:spPr>
            <a:xfrm>
              <a:off x="1438687" y="-2216458"/>
              <a:ext cx="138956" cy="445379"/>
            </a:xfrm>
            <a:prstGeom prst="rect">
              <a:avLst/>
            </a:prstGeom>
          </p:spPr>
          <p:txBody>
            <a:bodyPr wrap="square" lIns="0" tIns="0" rIns="0" bIns="0" rtlCol="0" anchor="t">
              <a:spAutoFit/>
            </a:bodyPr>
            <a:lstStyle/>
            <a:p>
              <a:pPr algn="ctr">
                <a:lnSpc>
                  <a:spcPts val="1917"/>
                </a:lnSpc>
              </a:pPr>
              <a:r>
                <a:rPr lang="en-US" sz="1369" spc="-75">
                  <a:solidFill>
                    <a:srgbClr val="FFFFFF"/>
                  </a:solidFill>
                  <a:latin typeface="Studly"/>
                  <a:ea typeface="Studly"/>
                  <a:cs typeface="Studly"/>
                  <a:sym typeface="Studly"/>
                </a:rPr>
                <a:t>2</a:t>
              </a:r>
            </a:p>
          </p:txBody>
        </p:sp>
      </p:grpSp>
      <p:grpSp>
        <p:nvGrpSpPr>
          <p:cNvPr id="47" name="Group 14">
            <a:extLst>
              <a:ext uri="{FF2B5EF4-FFF2-40B4-BE49-F238E27FC236}">
                <a16:creationId xmlns:a16="http://schemas.microsoft.com/office/drawing/2014/main" id="{51E1F171-E9FF-44D1-A54D-A78131317B9B}"/>
              </a:ext>
            </a:extLst>
          </p:cNvPr>
          <p:cNvGrpSpPr/>
          <p:nvPr/>
        </p:nvGrpSpPr>
        <p:grpSpPr>
          <a:xfrm>
            <a:off x="1953168" y="2533226"/>
            <a:ext cx="271549" cy="271549"/>
            <a:chOff x="0" y="0"/>
            <a:chExt cx="543097" cy="543097"/>
          </a:xfrm>
        </p:grpSpPr>
        <p:sp>
          <p:nvSpPr>
            <p:cNvPr id="48" name="Freeform 15">
              <a:extLst>
                <a:ext uri="{FF2B5EF4-FFF2-40B4-BE49-F238E27FC236}">
                  <a16:creationId xmlns:a16="http://schemas.microsoft.com/office/drawing/2014/main" id="{8B89F67C-0456-489C-B6DE-4A3DDCF6F1F3}"/>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p:spPr>
        </p:sp>
        <p:sp>
          <p:nvSpPr>
            <p:cNvPr id="49" name="TextBox 16">
              <a:extLst>
                <a:ext uri="{FF2B5EF4-FFF2-40B4-BE49-F238E27FC236}">
                  <a16:creationId xmlns:a16="http://schemas.microsoft.com/office/drawing/2014/main" id="{5ED6FD08-575E-46F3-AD74-0F029F00F3F5}"/>
                </a:ext>
              </a:extLst>
            </p:cNvPr>
            <p:cNvSpPr txBox="1"/>
            <p:nvPr/>
          </p:nvSpPr>
          <p:spPr>
            <a:xfrm>
              <a:off x="151588" y="44756"/>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3</a:t>
              </a:r>
            </a:p>
          </p:txBody>
        </p:sp>
      </p:grpSp>
      <p:pic>
        <p:nvPicPr>
          <p:cNvPr id="36" name="Graphique 35" descr="Ligne fléchée : courbe dans le sens des aiguilles d’une montre">
            <a:extLst>
              <a:ext uri="{FF2B5EF4-FFF2-40B4-BE49-F238E27FC236}">
                <a16:creationId xmlns:a16="http://schemas.microsoft.com/office/drawing/2014/main" id="{712F1AA7-656E-4B31-BE13-2DF115B0AA66}"/>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2001459" flipH="1">
            <a:off x="847493" y="2454464"/>
            <a:ext cx="1089650" cy="1201177"/>
          </a:xfrm>
          <a:prstGeom prst="rect">
            <a:avLst/>
          </a:prstGeom>
        </p:spPr>
      </p:pic>
      <p:grpSp>
        <p:nvGrpSpPr>
          <p:cNvPr id="50" name="Group 14">
            <a:extLst>
              <a:ext uri="{FF2B5EF4-FFF2-40B4-BE49-F238E27FC236}">
                <a16:creationId xmlns:a16="http://schemas.microsoft.com/office/drawing/2014/main" id="{6FCE34C5-B989-4511-94BC-8CF32B167724}"/>
              </a:ext>
            </a:extLst>
          </p:cNvPr>
          <p:cNvGrpSpPr/>
          <p:nvPr/>
        </p:nvGrpSpPr>
        <p:grpSpPr>
          <a:xfrm>
            <a:off x="5902608" y="3055052"/>
            <a:ext cx="271549" cy="271549"/>
            <a:chOff x="0" y="0"/>
            <a:chExt cx="543097" cy="543097"/>
          </a:xfrm>
        </p:grpSpPr>
        <p:sp>
          <p:nvSpPr>
            <p:cNvPr id="51" name="Freeform 15">
              <a:extLst>
                <a:ext uri="{FF2B5EF4-FFF2-40B4-BE49-F238E27FC236}">
                  <a16:creationId xmlns:a16="http://schemas.microsoft.com/office/drawing/2014/main" id="{410F73BB-D3DF-40B9-B2DF-FCD673D16A3D}"/>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p:spPr>
        </p:sp>
        <p:sp>
          <p:nvSpPr>
            <p:cNvPr id="52" name="TextBox 16">
              <a:extLst>
                <a:ext uri="{FF2B5EF4-FFF2-40B4-BE49-F238E27FC236}">
                  <a16:creationId xmlns:a16="http://schemas.microsoft.com/office/drawing/2014/main" id="{768C7094-F8F9-4CC1-A998-C7F0BBCE58EE}"/>
                </a:ext>
              </a:extLst>
            </p:cNvPr>
            <p:cNvSpPr txBox="1"/>
            <p:nvPr/>
          </p:nvSpPr>
          <p:spPr>
            <a:xfrm>
              <a:off x="151588" y="44756"/>
              <a:ext cx="239924" cy="458203"/>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4</a:t>
              </a:r>
            </a:p>
          </p:txBody>
        </p:sp>
      </p:grpSp>
      <p:pic>
        <p:nvPicPr>
          <p:cNvPr id="53" name="Graphique 52" descr="Ligne fléchée : incurvée dans le sens inverse des aiguilles d’une montre">
            <a:extLst>
              <a:ext uri="{FF2B5EF4-FFF2-40B4-BE49-F238E27FC236}">
                <a16:creationId xmlns:a16="http://schemas.microsoft.com/office/drawing/2014/main" id="{979474C7-3A99-42DC-A5E4-54C9C50CED7E}"/>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16553820">
            <a:off x="6292224" y="2452582"/>
            <a:ext cx="1311557" cy="1311557"/>
          </a:xfrm>
          <a:prstGeom prst="rect">
            <a:avLst/>
          </a:prstGeom>
        </p:spPr>
      </p:pic>
      <p:grpSp>
        <p:nvGrpSpPr>
          <p:cNvPr id="54" name="Group 14">
            <a:extLst>
              <a:ext uri="{FF2B5EF4-FFF2-40B4-BE49-F238E27FC236}">
                <a16:creationId xmlns:a16="http://schemas.microsoft.com/office/drawing/2014/main" id="{8EA0C2D3-CD2B-4FB2-8FB1-AB39F227EB9E}"/>
              </a:ext>
            </a:extLst>
          </p:cNvPr>
          <p:cNvGrpSpPr/>
          <p:nvPr/>
        </p:nvGrpSpPr>
        <p:grpSpPr>
          <a:xfrm>
            <a:off x="773300" y="5454873"/>
            <a:ext cx="271549" cy="271549"/>
            <a:chOff x="0" y="0"/>
            <a:chExt cx="543097" cy="543097"/>
          </a:xfrm>
        </p:grpSpPr>
        <p:sp>
          <p:nvSpPr>
            <p:cNvPr id="55" name="Freeform 15">
              <a:extLst>
                <a:ext uri="{FF2B5EF4-FFF2-40B4-BE49-F238E27FC236}">
                  <a16:creationId xmlns:a16="http://schemas.microsoft.com/office/drawing/2014/main" id="{4DF9CA2F-2A55-4B59-983C-27038CC87C5B}"/>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p:spPr>
        </p:sp>
        <p:sp>
          <p:nvSpPr>
            <p:cNvPr id="56" name="TextBox 16">
              <a:extLst>
                <a:ext uri="{FF2B5EF4-FFF2-40B4-BE49-F238E27FC236}">
                  <a16:creationId xmlns:a16="http://schemas.microsoft.com/office/drawing/2014/main" id="{BDE7E19C-75B2-4EE8-B1EE-F672112FCA72}"/>
                </a:ext>
              </a:extLst>
            </p:cNvPr>
            <p:cNvSpPr txBox="1"/>
            <p:nvPr/>
          </p:nvSpPr>
          <p:spPr>
            <a:xfrm>
              <a:off x="151588" y="44756"/>
              <a:ext cx="239924" cy="458203"/>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5</a:t>
              </a:r>
            </a:p>
          </p:txBody>
        </p:sp>
      </p:grpSp>
      <p:pic>
        <p:nvPicPr>
          <p:cNvPr id="31" name="Graphique 30" descr="Ligne fléchée : incurvée dans le sens inverse des aiguilles d’une montre">
            <a:extLst>
              <a:ext uri="{FF2B5EF4-FFF2-40B4-BE49-F238E27FC236}">
                <a16:creationId xmlns:a16="http://schemas.microsoft.com/office/drawing/2014/main" id="{A87CC450-FDCC-4446-82BB-980170CD099B}"/>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13785309">
            <a:off x="2162253" y="3864346"/>
            <a:ext cx="1311557" cy="1311557"/>
          </a:xfrm>
          <a:prstGeom prst="rect">
            <a:avLst/>
          </a:prstGeom>
        </p:spPr>
      </p:pic>
      <p:pic>
        <p:nvPicPr>
          <p:cNvPr id="33" name="Graphique 32" descr="Flèche : demi-tour horizontal">
            <a:hlinkClick r:id="rId11" action="ppaction://hlinksldjump"/>
            <a:extLst>
              <a:ext uri="{FF2B5EF4-FFF2-40B4-BE49-F238E27FC236}">
                <a16:creationId xmlns:a16="http://schemas.microsoft.com/office/drawing/2014/main" id="{CB799CFB-F1EB-46D4-A19E-DA1C1BAAE70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46509" y="65225"/>
            <a:ext cx="451617" cy="451617"/>
          </a:xfrm>
          <a:prstGeom prst="rect">
            <a:avLst/>
          </a:prstGeom>
        </p:spPr>
      </p:pic>
    </p:spTree>
    <p:extLst>
      <p:ext uri="{BB962C8B-B14F-4D97-AF65-F5344CB8AC3E}">
        <p14:creationId xmlns:p14="http://schemas.microsoft.com/office/powerpoint/2010/main" val="2132718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B3B21B5-997C-5655-5431-34D592883E36}"/>
              </a:ext>
            </a:extLst>
          </p:cNvPr>
          <p:cNvSpPr>
            <a:spLocks noGrp="1"/>
          </p:cNvSpPr>
          <p:nvPr>
            <p:ph idx="1"/>
          </p:nvPr>
        </p:nvSpPr>
        <p:spPr>
          <a:xfrm>
            <a:off x="838199" y="3743279"/>
            <a:ext cx="10515600" cy="1349218"/>
          </a:xfrm>
          <a:solidFill>
            <a:schemeClr val="bg1"/>
          </a:solidFill>
        </p:spPr>
        <p:txBody>
          <a:bodyPr vert="horz" lIns="91440" tIns="45720" rIns="91440" bIns="45720" rtlCol="0" anchor="t">
            <a:normAutofit/>
          </a:bodyPr>
          <a:lstStyle/>
          <a:p>
            <a:pPr marL="228600" indent="-228600"/>
            <a:r>
              <a:rPr lang="fr-FR" dirty="0">
                <a:latin typeface="Poppins" panose="00000500000000000000" pitchFamily="50" charset="0"/>
                <a:cs typeface="Poppins" panose="00000500000000000000" pitchFamily="50" charset="0"/>
              </a:rPr>
              <a:t>MDU propose 2 modes de collaboration</a:t>
            </a:r>
          </a:p>
          <a:p>
            <a:pPr marL="742950" lvl="1" indent="-285750">
              <a:lnSpc>
                <a:spcPts val="1493"/>
              </a:lnSpc>
            </a:pPr>
            <a:r>
              <a:rPr lang="fr-FR" dirty="0">
                <a:solidFill>
                  <a:srgbClr val="E39E21"/>
                </a:solidFill>
                <a:latin typeface="Poppins"/>
                <a:ea typeface="Poppins"/>
                <a:cs typeface="Poppins"/>
                <a:sym typeface="Poppins"/>
              </a:rPr>
              <a:t>Partage Salariés : remplissage de l’évaluation en visualisant les réponses des salariés si vous les avez sollicités et qu’ils ont complété leur unité</a:t>
            </a:r>
          </a:p>
          <a:p>
            <a:pPr marL="742950" lvl="1" indent="-285750">
              <a:lnSpc>
                <a:spcPts val="1493"/>
              </a:lnSpc>
            </a:pPr>
            <a:r>
              <a:rPr lang="fr-FR" dirty="0">
                <a:solidFill>
                  <a:srgbClr val="E39E21"/>
                </a:solidFill>
                <a:latin typeface="Poppins"/>
                <a:ea typeface="Poppins"/>
                <a:cs typeface="Poppins"/>
                <a:sym typeface="Poppins"/>
              </a:rPr>
              <a:t>Partage SPST : remplissage de l’évaluation en visualisant les données potentiellement transmises par votre SPST</a:t>
            </a:r>
          </a:p>
        </p:txBody>
      </p:sp>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latin typeface="Poppins Medium" panose="00000600000000000000" pitchFamily="50" charset="0"/>
                <a:cs typeface="Poppins Medium" panose="00000600000000000000" pitchFamily="50" charset="0"/>
              </a:rPr>
              <a:t>Evaluer les risques</a:t>
            </a:r>
          </a:p>
        </p:txBody>
      </p:sp>
      <p:pic>
        <p:nvPicPr>
          <p:cNvPr id="26" name="Image 25">
            <a:extLst>
              <a:ext uri="{FF2B5EF4-FFF2-40B4-BE49-F238E27FC236}">
                <a16:creationId xmlns:a16="http://schemas.microsoft.com/office/drawing/2014/main" id="{48D0DFC7-3733-474E-A0E7-97C4A24CC764}"/>
              </a:ext>
            </a:extLst>
          </p:cNvPr>
          <p:cNvPicPr>
            <a:picLocks noChangeAspect="1"/>
          </p:cNvPicPr>
          <p:nvPr/>
        </p:nvPicPr>
        <p:blipFill>
          <a:blip r:embed="rId3"/>
          <a:stretch>
            <a:fillRect/>
          </a:stretch>
        </p:blipFill>
        <p:spPr>
          <a:xfrm>
            <a:off x="1382015" y="2125591"/>
            <a:ext cx="9427969" cy="1147982"/>
          </a:xfrm>
          <a:prstGeom prst="rect">
            <a:avLst/>
          </a:prstGeom>
        </p:spPr>
      </p:pic>
      <p:sp>
        <p:nvSpPr>
          <p:cNvPr id="27" name="Espace réservé du contenu 2">
            <a:extLst>
              <a:ext uri="{FF2B5EF4-FFF2-40B4-BE49-F238E27FC236}">
                <a16:creationId xmlns:a16="http://schemas.microsoft.com/office/drawing/2014/main" id="{EDC920FD-F77A-4053-ADCA-90ACD2523CDE}"/>
              </a:ext>
            </a:extLst>
          </p:cNvPr>
          <p:cNvSpPr txBox="1">
            <a:spLocks/>
          </p:cNvSpPr>
          <p:nvPr/>
        </p:nvSpPr>
        <p:spPr>
          <a:xfrm>
            <a:off x="838199" y="1484790"/>
            <a:ext cx="10515600" cy="365573"/>
          </a:xfrm>
          <a:prstGeom prst="rect">
            <a:avLst/>
          </a:prstGeom>
          <a:solidFill>
            <a:schemeClr val="bg1"/>
          </a:solid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09486D"/>
              </a:buClr>
              <a:buFont typeface="Arial" panose="020B0604020202020204" pitchFamily="34" charset="0"/>
              <a:buChar char="•"/>
              <a:defRPr sz="2800" b="0" kern="1200">
                <a:solidFill>
                  <a:srgbClr val="09486D"/>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SzPct val="94000"/>
              <a:buFont typeface="Poppins" panose="00000500000000000000" pitchFamily="2" charset="0"/>
              <a:buChar char="॰"/>
              <a:defRPr sz="2400" kern="1200">
                <a:solidFill>
                  <a:schemeClr val="bg2">
                    <a:lumMod val="25000"/>
                  </a:schemeClr>
                </a:solidFill>
                <a:latin typeface="Poppins" panose="00000500000000000000" pitchFamily="2" charset="0"/>
                <a:ea typeface="+mn-ea"/>
                <a:cs typeface="Poppins" panose="00000500000000000000" pitchFamily="2" charset="0"/>
              </a:defRPr>
            </a:lvl2pPr>
            <a:lvl3pPr marL="1143000" indent="-228600" algn="l" defTabSz="914400" rtl="0" eaLnBrk="1" latinLnBrk="0" hangingPunct="1">
              <a:lnSpc>
                <a:spcPct val="90000"/>
              </a:lnSpc>
              <a:spcBef>
                <a:spcPts val="500"/>
              </a:spcBef>
              <a:buFont typeface="Poppins" panose="00000500000000000000" pitchFamily="2" charset="0"/>
              <a:buChar char="­"/>
              <a:defRPr sz="2000" kern="1200">
                <a:solidFill>
                  <a:schemeClr val="bg2">
                    <a:lumMod val="25000"/>
                  </a:schemeClr>
                </a:solidFill>
                <a:latin typeface="Poppins" panose="00000500000000000000" pitchFamily="2" charset="0"/>
                <a:ea typeface="+mn-ea"/>
                <a:cs typeface="Poppins" panose="00000500000000000000" pitchFamily="2" charset="0"/>
              </a:defRPr>
            </a:lvl3pPr>
            <a:lvl4pPr marL="1600200" indent="-228600" algn="l" defTabSz="914400" rtl="0" eaLnBrk="1" latinLnBrk="0" hangingPunct="1">
              <a:lnSpc>
                <a:spcPct val="90000"/>
              </a:lnSpc>
              <a:spcBef>
                <a:spcPts val="500"/>
              </a:spcBef>
              <a:buFont typeface="Poppins" panose="00000500000000000000" pitchFamily="2" charset="0"/>
              <a:buChar char="­"/>
              <a:defRPr sz="1800" kern="1200">
                <a:solidFill>
                  <a:srgbClr val="7ACAF2"/>
                </a:solidFill>
                <a:latin typeface="Poppins" panose="00000500000000000000" pitchFamily="2" charset="0"/>
                <a:ea typeface="+mn-ea"/>
                <a:cs typeface="Poppins" panose="00000500000000000000" pitchFamily="2" charset="0"/>
              </a:defRPr>
            </a:lvl4pPr>
            <a:lvl5pPr marL="2057400" indent="-228600" algn="l" defTabSz="914400" rtl="0" eaLnBrk="1" latinLnBrk="0" hangingPunct="1">
              <a:lnSpc>
                <a:spcPct val="90000"/>
              </a:lnSpc>
              <a:spcBef>
                <a:spcPts val="500"/>
              </a:spcBef>
              <a:buFont typeface="Poppins" panose="00000500000000000000" pitchFamily="2" charset="0"/>
              <a:buChar char="­"/>
              <a:defRPr sz="1800" kern="1200">
                <a:solidFill>
                  <a:srgbClr val="7ACAF2"/>
                </a:solidFill>
                <a:latin typeface="Poppins" panose="00000500000000000000" pitchFamily="2" charset="0"/>
                <a:ea typeface="+mn-ea"/>
                <a:cs typeface="Poppins" panose="000005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dirty="0">
                <a:latin typeface="Poppins" panose="00000500000000000000" pitchFamily="50" charset="0"/>
                <a:cs typeface="Poppins" panose="00000500000000000000" pitchFamily="50" charset="0"/>
              </a:rPr>
              <a:t>Ouvrir n’importe quel formulaire, il sera possible de naviguer ensuite entre les unités</a:t>
            </a:r>
          </a:p>
        </p:txBody>
      </p:sp>
      <p:pic>
        <p:nvPicPr>
          <p:cNvPr id="28" name="Graphique 27" descr="Ligne fléchée : courbe dans le sens des aiguilles d’une montre">
            <a:extLst>
              <a:ext uri="{FF2B5EF4-FFF2-40B4-BE49-F238E27FC236}">
                <a16:creationId xmlns:a16="http://schemas.microsoft.com/office/drawing/2014/main" id="{D648C761-42CC-433E-8094-7D2983369AA8}"/>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9663359">
            <a:off x="9387476" y="1638099"/>
            <a:ext cx="1201177" cy="1201177"/>
          </a:xfrm>
          <a:prstGeom prst="rect">
            <a:avLst/>
          </a:prstGeom>
        </p:spPr>
      </p:pic>
      <p:pic>
        <p:nvPicPr>
          <p:cNvPr id="29" name="Image 28">
            <a:extLst>
              <a:ext uri="{FF2B5EF4-FFF2-40B4-BE49-F238E27FC236}">
                <a16:creationId xmlns:a16="http://schemas.microsoft.com/office/drawing/2014/main" id="{AC81E0B8-208E-4BD8-8C7F-754BC3E8AB5A}"/>
              </a:ext>
            </a:extLst>
          </p:cNvPr>
          <p:cNvPicPr>
            <a:picLocks noChangeAspect="1"/>
          </p:cNvPicPr>
          <p:nvPr/>
        </p:nvPicPr>
        <p:blipFill rotWithShape="1">
          <a:blip r:embed="rId6"/>
          <a:srcRect t="20" b="90956"/>
          <a:stretch/>
        </p:blipFill>
        <p:spPr>
          <a:xfrm>
            <a:off x="1204190" y="5402734"/>
            <a:ext cx="9783617" cy="413442"/>
          </a:xfrm>
          <a:prstGeom prst="rect">
            <a:avLst/>
          </a:prstGeom>
        </p:spPr>
      </p:pic>
      <p:sp>
        <p:nvSpPr>
          <p:cNvPr id="5" name="Sous-titre 4">
            <a:extLst>
              <a:ext uri="{FF2B5EF4-FFF2-40B4-BE49-F238E27FC236}">
                <a16:creationId xmlns:a16="http://schemas.microsoft.com/office/drawing/2014/main" id="{2625BD54-1B19-44CF-85F9-791A508BB433}"/>
              </a:ext>
            </a:extLst>
          </p:cNvPr>
          <p:cNvSpPr>
            <a:spLocks noGrp="1"/>
          </p:cNvSpPr>
          <p:nvPr>
            <p:ph type="subTitle" idx="14"/>
          </p:nvPr>
        </p:nvSpPr>
        <p:spPr/>
        <p:txBody>
          <a:bodyPr/>
          <a:lstStyle/>
          <a:p>
            <a:endParaRPr lang="fr-FR"/>
          </a:p>
        </p:txBody>
      </p:sp>
      <p:sp>
        <p:nvSpPr>
          <p:cNvPr id="12" name="Espace réservé du numéro de diapositive 2">
            <a:extLst>
              <a:ext uri="{FF2B5EF4-FFF2-40B4-BE49-F238E27FC236}">
                <a16:creationId xmlns:a16="http://schemas.microsoft.com/office/drawing/2014/main" id="{22173268-29E2-46EF-B9E5-C8793DC7813A}"/>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25</a:t>
            </a:fld>
            <a:endParaRPr lang="fr-FR" dirty="0">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983419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A2D8B2B0-73E3-4562-9896-B7C569E0A6B9}"/>
              </a:ext>
            </a:extLst>
          </p:cNvPr>
          <p:cNvSpPr>
            <a:spLocks noGrp="1"/>
          </p:cNvSpPr>
          <p:nvPr>
            <p:ph idx="1"/>
          </p:nvPr>
        </p:nvSpPr>
        <p:spPr>
          <a:xfrm>
            <a:off x="838200" y="1431984"/>
            <a:ext cx="10515600" cy="4980047"/>
          </a:xfrm>
        </p:spPr>
        <p:txBody>
          <a:bodyPr>
            <a:normAutofit/>
          </a:bodyPr>
          <a:lstStyle/>
          <a:p>
            <a:r>
              <a:rPr lang="fr-FR" dirty="0">
                <a:latin typeface="Poppins" panose="00000500000000000000" pitchFamily="50" charset="0"/>
                <a:cs typeface="Poppins" panose="00000500000000000000" pitchFamily="50" charset="0"/>
              </a:rPr>
              <a:t>Les questions et situations de travail proposées par MDU changent en fonction du formulaire choisi afin de s’adapter à l’activité ou au métier</a:t>
            </a:r>
          </a:p>
          <a:p>
            <a:r>
              <a:rPr lang="fr-FR" dirty="0">
                <a:latin typeface="Poppins" panose="00000500000000000000" pitchFamily="50" charset="0"/>
                <a:cs typeface="Poppins" panose="00000500000000000000" pitchFamily="50" charset="0"/>
              </a:rPr>
              <a:t>L’évaluation des risques s’articule autour de l’identification de situations de travail, classées dans 9 thématiques de risques. </a:t>
            </a:r>
          </a:p>
          <a:p>
            <a:r>
              <a:rPr lang="fr-FR" dirty="0">
                <a:latin typeface="Poppins" panose="00000500000000000000" pitchFamily="50" charset="0"/>
                <a:cs typeface="Poppins" panose="00000500000000000000" pitchFamily="50" charset="0"/>
              </a:rPr>
              <a:t>Les formulaires d’évaluation peuvent être complétés entièrement ou partiellement, en une ou plusieurs fois, par un ou plusieurs administrateurs. Aucune question n’est obligatoire mais il appartient à l’employeur d’évaluer les risques présents ou susceptibles de se présenter dans son entreprise.</a:t>
            </a:r>
          </a:p>
          <a:p>
            <a:r>
              <a:rPr lang="fr-FR" dirty="0">
                <a:latin typeface="Poppins" panose="00000500000000000000" pitchFamily="50" charset="0"/>
                <a:cs typeface="Poppins" panose="00000500000000000000" pitchFamily="50" charset="0"/>
              </a:rPr>
              <a:t>Quel que soit le formulaire utilisé, il est possible d’ajouter des situations de travail, des précisions et des mesures de préventions personnalisées. </a:t>
            </a:r>
          </a:p>
          <a:p>
            <a:r>
              <a:rPr lang="fr-FR" dirty="0">
                <a:latin typeface="Poppins" panose="00000500000000000000" pitchFamily="50" charset="0"/>
                <a:cs typeface="Poppins" panose="00000500000000000000" pitchFamily="50" charset="0"/>
              </a:rPr>
              <a:t>Les formulaires d’évaluation peuvent être complétés par votre SPST ou par le choix de formulaires par métier préremplis, mais vous pouvez modifier les données si nécessaire et à tout moment.</a:t>
            </a:r>
          </a:p>
          <a:p>
            <a:r>
              <a:rPr lang="fr-FR" dirty="0">
                <a:latin typeface="Poppins" panose="00000500000000000000" pitchFamily="50" charset="0"/>
                <a:cs typeface="Poppins" panose="00000500000000000000" pitchFamily="50" charset="0"/>
              </a:rPr>
              <a:t>Des aides et conseils sont présents dans chaque formulaire, en cliquant sur</a:t>
            </a:r>
          </a:p>
          <a:p>
            <a:r>
              <a:rPr lang="fr-FR" dirty="0">
                <a:latin typeface="Poppins" panose="00000500000000000000" pitchFamily="50" charset="0"/>
                <a:cs typeface="Poppins" panose="00000500000000000000" pitchFamily="50" charset="0"/>
              </a:rPr>
              <a:t>Le point de vue de votre SPST peut apparaitre dans le formulaire sous la forme d’avertissement d’exposition, mais vous restez maître de l’évaluation des risques. Ces avertissements n’apparaitront pas dans votre DUERP exporté.</a:t>
            </a:r>
          </a:p>
          <a:p>
            <a:r>
              <a:rPr lang="fr-FR" dirty="0">
                <a:latin typeface="Poppins" panose="00000500000000000000" pitchFamily="50" charset="0"/>
                <a:cs typeface="Poppins" panose="00000500000000000000" pitchFamily="50" charset="0"/>
              </a:rPr>
              <a:t>Seules les situations de travail cochées « Oui » apparaitront dans votre DUERP. De même, seules les précisions, mesures de prévention, critères d’évaluation cochés apparaitront dans votre DUERP.</a:t>
            </a:r>
          </a:p>
        </p:txBody>
      </p:sp>
      <p:sp>
        <p:nvSpPr>
          <p:cNvPr id="2" name="Espace réservé du numéro de diapositive 1">
            <a:extLst>
              <a:ext uri="{FF2B5EF4-FFF2-40B4-BE49-F238E27FC236}">
                <a16:creationId xmlns:a16="http://schemas.microsoft.com/office/drawing/2014/main" id="{9B9198FB-199A-4C5E-88B4-4BC40F1BD991}"/>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26</a:t>
            </a:fld>
            <a:endParaRPr lang="fr-FR">
              <a:solidFill>
                <a:srgbClr val="A9E0F6"/>
              </a:solidFill>
              <a:latin typeface="Poppins" panose="00000500000000000000" pitchFamily="2" charset="0"/>
              <a:cs typeface="Poppins" panose="00000500000000000000" pitchFamily="2" charset="0"/>
            </a:endParaRPr>
          </a:p>
        </p:txBody>
      </p:sp>
      <p:sp>
        <p:nvSpPr>
          <p:cNvPr id="5" name="Titre 4">
            <a:extLst>
              <a:ext uri="{FF2B5EF4-FFF2-40B4-BE49-F238E27FC236}">
                <a16:creationId xmlns:a16="http://schemas.microsoft.com/office/drawing/2014/main" id="{57192E2B-880C-4DF5-AEC8-0A2F6B7915C5}"/>
              </a:ext>
            </a:extLst>
          </p:cNvPr>
          <p:cNvSpPr>
            <a:spLocks noGrp="1"/>
          </p:cNvSpPr>
          <p:nvPr>
            <p:ph type="title"/>
          </p:nvPr>
        </p:nvSpPr>
        <p:spPr/>
        <p:txBody>
          <a:bodyPr/>
          <a:lstStyle/>
          <a:p>
            <a:r>
              <a:rPr lang="fr-FR" dirty="0">
                <a:latin typeface="Poppins Medium" panose="00000600000000000000" pitchFamily="50" charset="0"/>
                <a:cs typeface="Poppins Medium" panose="00000600000000000000" pitchFamily="50" charset="0"/>
              </a:rPr>
              <a:t>Formulaire d’Evaluation des risques</a:t>
            </a:r>
            <a:endParaRPr lang="fr-FR" dirty="0"/>
          </a:p>
        </p:txBody>
      </p:sp>
      <p:sp>
        <p:nvSpPr>
          <p:cNvPr id="7" name="Sous-titre 6">
            <a:extLst>
              <a:ext uri="{FF2B5EF4-FFF2-40B4-BE49-F238E27FC236}">
                <a16:creationId xmlns:a16="http://schemas.microsoft.com/office/drawing/2014/main" id="{D4214544-0462-44A4-B08A-8B8DD27541C7}"/>
              </a:ext>
            </a:extLst>
          </p:cNvPr>
          <p:cNvSpPr>
            <a:spLocks noGrp="1"/>
          </p:cNvSpPr>
          <p:nvPr>
            <p:ph type="subTitle" idx="14"/>
          </p:nvPr>
        </p:nvSpPr>
        <p:spPr/>
        <p:txBody>
          <a:bodyPr/>
          <a:lstStyle/>
          <a:p>
            <a:endParaRPr lang="fr-FR"/>
          </a:p>
        </p:txBody>
      </p:sp>
      <p:pic>
        <p:nvPicPr>
          <p:cNvPr id="8" name="Image 7">
            <a:extLst>
              <a:ext uri="{FF2B5EF4-FFF2-40B4-BE49-F238E27FC236}">
                <a16:creationId xmlns:a16="http://schemas.microsoft.com/office/drawing/2014/main" id="{3BD13542-E7F6-4E65-B9AC-2ED05B5F2EF4}"/>
              </a:ext>
            </a:extLst>
          </p:cNvPr>
          <p:cNvPicPr>
            <a:picLocks noChangeAspect="1"/>
          </p:cNvPicPr>
          <p:nvPr/>
        </p:nvPicPr>
        <p:blipFill>
          <a:blip r:embed="rId2"/>
          <a:stretch>
            <a:fillRect/>
          </a:stretch>
        </p:blipFill>
        <p:spPr>
          <a:xfrm>
            <a:off x="8942868" y="4618178"/>
            <a:ext cx="305322" cy="363478"/>
          </a:xfrm>
          <a:prstGeom prst="rect">
            <a:avLst/>
          </a:prstGeom>
        </p:spPr>
      </p:pic>
    </p:spTree>
    <p:extLst>
      <p:ext uri="{BB962C8B-B14F-4D97-AF65-F5344CB8AC3E}">
        <p14:creationId xmlns:p14="http://schemas.microsoft.com/office/powerpoint/2010/main" val="3269186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0975D0F0-957C-4976-B542-9E82F15C0FD8}"/>
              </a:ext>
            </a:extLst>
          </p:cNvPr>
          <p:cNvGrpSpPr/>
          <p:nvPr/>
        </p:nvGrpSpPr>
        <p:grpSpPr>
          <a:xfrm>
            <a:off x="1079309" y="2127088"/>
            <a:ext cx="9783617" cy="4211522"/>
            <a:chOff x="1051600" y="1886943"/>
            <a:chExt cx="9783617" cy="4211522"/>
          </a:xfrm>
        </p:grpSpPr>
        <p:pic>
          <p:nvPicPr>
            <p:cNvPr id="7" name="Image 6">
              <a:extLst>
                <a:ext uri="{FF2B5EF4-FFF2-40B4-BE49-F238E27FC236}">
                  <a16:creationId xmlns:a16="http://schemas.microsoft.com/office/drawing/2014/main" id="{BDE003E5-0A0D-4F90-BD1A-BAD655619D2A}"/>
                </a:ext>
              </a:extLst>
            </p:cNvPr>
            <p:cNvPicPr>
              <a:picLocks noChangeAspect="1"/>
            </p:cNvPicPr>
            <p:nvPr/>
          </p:nvPicPr>
          <p:blipFill rotWithShape="1">
            <a:blip r:embed="rId3"/>
            <a:srcRect b="8076"/>
            <a:stretch/>
          </p:blipFill>
          <p:spPr>
            <a:xfrm>
              <a:off x="1051600" y="1886943"/>
              <a:ext cx="9783617" cy="4211522"/>
            </a:xfrm>
            <a:prstGeom prst="rect">
              <a:avLst/>
            </a:prstGeom>
          </p:spPr>
        </p:pic>
        <p:sp>
          <p:nvSpPr>
            <p:cNvPr id="3" name="Rectangle 2">
              <a:extLst>
                <a:ext uri="{FF2B5EF4-FFF2-40B4-BE49-F238E27FC236}">
                  <a16:creationId xmlns:a16="http://schemas.microsoft.com/office/drawing/2014/main" id="{ACA86240-43B1-4859-9E3C-C41C5D0B9ECD}"/>
                </a:ext>
              </a:extLst>
            </p:cNvPr>
            <p:cNvSpPr/>
            <p:nvPr/>
          </p:nvSpPr>
          <p:spPr>
            <a:xfrm>
              <a:off x="9190183" y="2774030"/>
              <a:ext cx="1482245" cy="552761"/>
            </a:xfrm>
            <a:prstGeom prst="rect">
              <a:avLst/>
            </a:prstGeom>
            <a:solidFill>
              <a:srgbClr val="08486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SPST</a:t>
              </a:r>
            </a:p>
          </p:txBody>
        </p:sp>
      </p:grpSp>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latin typeface="Poppins Medium" panose="00000600000000000000" pitchFamily="50" charset="0"/>
                <a:cs typeface="Poppins Medium" panose="00000600000000000000" pitchFamily="50" charset="0"/>
              </a:rPr>
              <a:t>Formulaire d’Evaluation des risques</a:t>
            </a:r>
          </a:p>
        </p:txBody>
      </p:sp>
      <p:sp>
        <p:nvSpPr>
          <p:cNvPr id="10" name="Sous-titre 3">
            <a:extLst>
              <a:ext uri="{FF2B5EF4-FFF2-40B4-BE49-F238E27FC236}">
                <a16:creationId xmlns:a16="http://schemas.microsoft.com/office/drawing/2014/main" id="{CDD3444D-222E-4059-976E-5E92DF2B0DE0}"/>
              </a:ext>
            </a:extLst>
          </p:cNvPr>
          <p:cNvSpPr>
            <a:spLocks noGrp="1"/>
          </p:cNvSpPr>
          <p:nvPr>
            <p:ph type="subTitle" idx="14"/>
          </p:nvPr>
        </p:nvSpPr>
        <p:spPr/>
        <p:txBody>
          <a:bodyPr>
            <a:normAutofit/>
          </a:bodyPr>
          <a:lstStyle/>
          <a:p>
            <a:r>
              <a:rPr lang="fr-FR" dirty="0"/>
              <a:t>Structuration</a:t>
            </a:r>
          </a:p>
        </p:txBody>
      </p:sp>
      <p:sp>
        <p:nvSpPr>
          <p:cNvPr id="11" name="Espace réservé du contenu 1">
            <a:extLst>
              <a:ext uri="{FF2B5EF4-FFF2-40B4-BE49-F238E27FC236}">
                <a16:creationId xmlns:a16="http://schemas.microsoft.com/office/drawing/2014/main" id="{A8E599D6-67B4-4F59-B384-745729A25CFE}"/>
              </a:ext>
            </a:extLst>
          </p:cNvPr>
          <p:cNvSpPr txBox="1">
            <a:spLocks/>
          </p:cNvSpPr>
          <p:nvPr/>
        </p:nvSpPr>
        <p:spPr>
          <a:xfrm>
            <a:off x="838200" y="1796637"/>
            <a:ext cx="7338133" cy="40953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9486D"/>
              </a:buClr>
              <a:buFont typeface="Arial" panose="020B0604020202020204" pitchFamily="34" charset="0"/>
              <a:buChar char="•"/>
              <a:defRPr sz="2800" b="0" kern="1200">
                <a:solidFill>
                  <a:srgbClr val="09486D"/>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SzPct val="94000"/>
              <a:buFont typeface="Poppins" panose="00000500000000000000" pitchFamily="2" charset="0"/>
              <a:buChar char="॰"/>
              <a:defRPr sz="2400" kern="1200">
                <a:solidFill>
                  <a:schemeClr val="bg2">
                    <a:lumMod val="25000"/>
                  </a:schemeClr>
                </a:solidFill>
                <a:latin typeface="Poppins" panose="00000500000000000000" pitchFamily="2" charset="0"/>
                <a:ea typeface="+mn-ea"/>
                <a:cs typeface="Poppins" panose="00000500000000000000" pitchFamily="2" charset="0"/>
              </a:defRPr>
            </a:lvl2pPr>
            <a:lvl3pPr marL="1143000" indent="-228600" algn="l" defTabSz="914400" rtl="0" eaLnBrk="1" latinLnBrk="0" hangingPunct="1">
              <a:lnSpc>
                <a:spcPct val="90000"/>
              </a:lnSpc>
              <a:spcBef>
                <a:spcPts val="500"/>
              </a:spcBef>
              <a:buFont typeface="Poppins" panose="00000500000000000000" pitchFamily="2" charset="0"/>
              <a:buChar char="­"/>
              <a:defRPr sz="2000" kern="1200">
                <a:solidFill>
                  <a:schemeClr val="bg2">
                    <a:lumMod val="25000"/>
                  </a:schemeClr>
                </a:solidFill>
                <a:latin typeface="Poppins" panose="00000500000000000000" pitchFamily="2" charset="0"/>
                <a:ea typeface="+mn-ea"/>
                <a:cs typeface="Poppins" panose="00000500000000000000" pitchFamily="2" charset="0"/>
              </a:defRPr>
            </a:lvl3pPr>
            <a:lvl4pPr marL="1600200" indent="-228600" algn="l" defTabSz="914400" rtl="0" eaLnBrk="1" latinLnBrk="0" hangingPunct="1">
              <a:lnSpc>
                <a:spcPct val="90000"/>
              </a:lnSpc>
              <a:spcBef>
                <a:spcPts val="500"/>
              </a:spcBef>
              <a:buFont typeface="Poppins" panose="00000500000000000000" pitchFamily="2" charset="0"/>
              <a:buChar char="­"/>
              <a:defRPr sz="1800" kern="1200">
                <a:solidFill>
                  <a:srgbClr val="7ACAF2"/>
                </a:solidFill>
                <a:latin typeface="Poppins" panose="00000500000000000000" pitchFamily="2" charset="0"/>
                <a:ea typeface="+mn-ea"/>
                <a:cs typeface="Poppins" panose="00000500000000000000" pitchFamily="2" charset="0"/>
              </a:defRPr>
            </a:lvl4pPr>
            <a:lvl5pPr marL="2057400" indent="-228600" algn="l" defTabSz="914400" rtl="0" eaLnBrk="1" latinLnBrk="0" hangingPunct="1">
              <a:lnSpc>
                <a:spcPct val="90000"/>
              </a:lnSpc>
              <a:spcBef>
                <a:spcPts val="500"/>
              </a:spcBef>
              <a:buFont typeface="Poppins" panose="00000500000000000000" pitchFamily="2" charset="0"/>
              <a:buChar char="­"/>
              <a:defRPr sz="1800" kern="1200">
                <a:solidFill>
                  <a:srgbClr val="7ACAF2"/>
                </a:solidFill>
                <a:latin typeface="Poppins" panose="00000500000000000000" pitchFamily="2" charset="0"/>
                <a:ea typeface="+mn-ea"/>
                <a:cs typeface="Poppins" panose="000005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fr-FR" sz="2000" dirty="0"/>
          </a:p>
        </p:txBody>
      </p:sp>
      <p:pic>
        <p:nvPicPr>
          <p:cNvPr id="44" name="Graphique 43" descr="Ligne fléchée : courbe dans le sens des aiguilles d’une montre">
            <a:extLst>
              <a:ext uri="{FF2B5EF4-FFF2-40B4-BE49-F238E27FC236}">
                <a16:creationId xmlns:a16="http://schemas.microsoft.com/office/drawing/2014/main" id="{B82F1C99-7496-4C89-A420-DE130ECA0FDA}"/>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502297" flipV="1">
            <a:off x="1315048" y="1561091"/>
            <a:ext cx="860287" cy="820462"/>
          </a:xfrm>
          <a:prstGeom prst="rect">
            <a:avLst/>
          </a:prstGeom>
        </p:spPr>
      </p:pic>
      <p:sp>
        <p:nvSpPr>
          <p:cNvPr id="45" name="TextBox 16">
            <a:extLst>
              <a:ext uri="{FF2B5EF4-FFF2-40B4-BE49-F238E27FC236}">
                <a16:creationId xmlns:a16="http://schemas.microsoft.com/office/drawing/2014/main" id="{15DE9C88-42FB-44D8-ACDD-5F2766E69F99}"/>
              </a:ext>
            </a:extLst>
          </p:cNvPr>
          <p:cNvSpPr txBox="1"/>
          <p:nvPr/>
        </p:nvSpPr>
        <p:spPr>
          <a:xfrm>
            <a:off x="2111638" y="1544236"/>
            <a:ext cx="2246968" cy="582852"/>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Sauvegarde automatique toutes les 15 sec désactivable</a:t>
            </a:r>
          </a:p>
        </p:txBody>
      </p:sp>
      <p:pic>
        <p:nvPicPr>
          <p:cNvPr id="46" name="Graphique 45" descr="Ligne fléchée : courbe dans le sens des aiguilles d’une montre">
            <a:extLst>
              <a:ext uri="{FF2B5EF4-FFF2-40B4-BE49-F238E27FC236}">
                <a16:creationId xmlns:a16="http://schemas.microsoft.com/office/drawing/2014/main" id="{49671B62-47B1-4BA2-816B-1E6DEF434C3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6649432" flipV="1">
            <a:off x="5350629" y="4248866"/>
            <a:ext cx="778274" cy="820462"/>
          </a:xfrm>
          <a:prstGeom prst="rect">
            <a:avLst/>
          </a:prstGeom>
        </p:spPr>
      </p:pic>
      <p:sp>
        <p:nvSpPr>
          <p:cNvPr id="47" name="TextBox 16">
            <a:extLst>
              <a:ext uri="{FF2B5EF4-FFF2-40B4-BE49-F238E27FC236}">
                <a16:creationId xmlns:a16="http://schemas.microsoft.com/office/drawing/2014/main" id="{86A75994-85BB-40B3-BDC7-B6FD53F62FD4}"/>
              </a:ext>
            </a:extLst>
          </p:cNvPr>
          <p:cNvSpPr txBox="1"/>
          <p:nvPr/>
        </p:nvSpPr>
        <p:spPr>
          <a:xfrm>
            <a:off x="4670357" y="5125779"/>
            <a:ext cx="2601520" cy="59054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Formulaire d’évaluation choisi dans le paramétrage de l’unité</a:t>
            </a:r>
          </a:p>
        </p:txBody>
      </p:sp>
      <p:pic>
        <p:nvPicPr>
          <p:cNvPr id="50" name="Graphique 49" descr="Ligne fléchée : courbe dans le sens des aiguilles d’une montre">
            <a:extLst>
              <a:ext uri="{FF2B5EF4-FFF2-40B4-BE49-F238E27FC236}">
                <a16:creationId xmlns:a16="http://schemas.microsoft.com/office/drawing/2014/main" id="{26AEF45A-7F92-4399-8989-626E13F37842}"/>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9953491" flipV="1">
            <a:off x="10151788" y="1408092"/>
            <a:ext cx="778274" cy="820462"/>
          </a:xfrm>
          <a:prstGeom prst="rect">
            <a:avLst/>
          </a:prstGeom>
        </p:spPr>
      </p:pic>
      <p:sp>
        <p:nvSpPr>
          <p:cNvPr id="51" name="TextBox 16">
            <a:extLst>
              <a:ext uri="{FF2B5EF4-FFF2-40B4-BE49-F238E27FC236}">
                <a16:creationId xmlns:a16="http://schemas.microsoft.com/office/drawing/2014/main" id="{1F418930-12B4-467D-8EDC-960EF99E95F4}"/>
              </a:ext>
            </a:extLst>
          </p:cNvPr>
          <p:cNvSpPr txBox="1"/>
          <p:nvPr/>
        </p:nvSpPr>
        <p:spPr>
          <a:xfrm>
            <a:off x="10665501" y="1317462"/>
            <a:ext cx="1181482" cy="39818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Naviguer dans MDU</a:t>
            </a:r>
          </a:p>
        </p:txBody>
      </p:sp>
      <p:pic>
        <p:nvPicPr>
          <p:cNvPr id="52" name="Graphique 51" descr="Ligne fléchée : courbe dans le sens des aiguilles d’une montre">
            <a:extLst>
              <a:ext uri="{FF2B5EF4-FFF2-40B4-BE49-F238E27FC236}">
                <a16:creationId xmlns:a16="http://schemas.microsoft.com/office/drawing/2014/main" id="{9FBA9E4C-98EA-49E3-9F83-F0856A85B82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4020232" flipH="1" flipV="1">
            <a:off x="9026896" y="3896718"/>
            <a:ext cx="992286" cy="984844"/>
          </a:xfrm>
          <a:prstGeom prst="rect">
            <a:avLst/>
          </a:prstGeom>
        </p:spPr>
      </p:pic>
      <p:sp>
        <p:nvSpPr>
          <p:cNvPr id="53" name="TextBox 16">
            <a:extLst>
              <a:ext uri="{FF2B5EF4-FFF2-40B4-BE49-F238E27FC236}">
                <a16:creationId xmlns:a16="http://schemas.microsoft.com/office/drawing/2014/main" id="{4EE07D0C-0E4F-47FE-B8B9-2B7A3A07874B}"/>
              </a:ext>
            </a:extLst>
          </p:cNvPr>
          <p:cNvSpPr txBox="1"/>
          <p:nvPr/>
        </p:nvSpPr>
        <p:spPr>
          <a:xfrm>
            <a:off x="8772038" y="4894730"/>
            <a:ext cx="1625199" cy="691907"/>
          </a:xfrm>
          <a:prstGeom prst="rect">
            <a:avLst/>
          </a:prstGeom>
          <a:solidFill>
            <a:schemeClr val="bg1"/>
          </a:solidFill>
        </p:spPr>
        <p:txBody>
          <a:bodyPr wrap="square" lIns="0" tIns="108000" rIns="0" bIns="0" rtlCol="0" anchor="t">
            <a:spAutoFit/>
          </a:bodyPr>
          <a:lstStyle/>
          <a:p>
            <a:pPr algn="ctr">
              <a:lnSpc>
                <a:spcPts val="1493"/>
              </a:lnSpc>
            </a:pPr>
            <a:r>
              <a:rPr lang="fr-FR" sz="1400" dirty="0">
                <a:solidFill>
                  <a:srgbClr val="E39E21"/>
                </a:solidFill>
                <a:latin typeface="Poppins"/>
                <a:ea typeface="Poppins"/>
                <a:cs typeface="Poppins"/>
                <a:sym typeface="Poppins"/>
              </a:rPr>
              <a:t>Criticité du risque de chaque situation évaluée</a:t>
            </a:r>
          </a:p>
        </p:txBody>
      </p:sp>
      <p:sp>
        <p:nvSpPr>
          <p:cNvPr id="56" name="TextBox 16">
            <a:extLst>
              <a:ext uri="{FF2B5EF4-FFF2-40B4-BE49-F238E27FC236}">
                <a16:creationId xmlns:a16="http://schemas.microsoft.com/office/drawing/2014/main" id="{C50A75A9-1FF2-4B52-A159-428FF8E2151E}"/>
              </a:ext>
            </a:extLst>
          </p:cNvPr>
          <p:cNvSpPr txBox="1"/>
          <p:nvPr/>
        </p:nvSpPr>
        <p:spPr>
          <a:xfrm>
            <a:off x="10964644" y="2707703"/>
            <a:ext cx="1048374" cy="582852"/>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Naviguer dans les unités</a:t>
            </a:r>
          </a:p>
        </p:txBody>
      </p:sp>
      <p:pic>
        <p:nvPicPr>
          <p:cNvPr id="19" name="Graphique 18" descr="Ligne fléchée : courbe dans le sens des aiguilles d’une montre">
            <a:extLst>
              <a:ext uri="{FF2B5EF4-FFF2-40B4-BE49-F238E27FC236}">
                <a16:creationId xmlns:a16="http://schemas.microsoft.com/office/drawing/2014/main" id="{7D899998-82FF-45EE-9D0E-7022AD11AC4B}"/>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502297" flipV="1">
            <a:off x="5540974" y="1460958"/>
            <a:ext cx="860287" cy="820462"/>
          </a:xfrm>
          <a:prstGeom prst="rect">
            <a:avLst/>
          </a:prstGeom>
        </p:spPr>
      </p:pic>
      <p:sp>
        <p:nvSpPr>
          <p:cNvPr id="20" name="TextBox 16">
            <a:extLst>
              <a:ext uri="{FF2B5EF4-FFF2-40B4-BE49-F238E27FC236}">
                <a16:creationId xmlns:a16="http://schemas.microsoft.com/office/drawing/2014/main" id="{0CAC44DD-D774-461C-9F81-991A81EE520E}"/>
              </a:ext>
            </a:extLst>
          </p:cNvPr>
          <p:cNvSpPr txBox="1"/>
          <p:nvPr/>
        </p:nvSpPr>
        <p:spPr>
          <a:xfrm>
            <a:off x="6107476" y="1569303"/>
            <a:ext cx="1734041" cy="390492"/>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Modes de visualisation</a:t>
            </a:r>
          </a:p>
        </p:txBody>
      </p:sp>
      <p:sp>
        <p:nvSpPr>
          <p:cNvPr id="21" name="TextBox 16">
            <a:extLst>
              <a:ext uri="{FF2B5EF4-FFF2-40B4-BE49-F238E27FC236}">
                <a16:creationId xmlns:a16="http://schemas.microsoft.com/office/drawing/2014/main" id="{6080AF73-3761-4FE6-861A-1727184EEC03}"/>
              </a:ext>
            </a:extLst>
          </p:cNvPr>
          <p:cNvSpPr txBox="1"/>
          <p:nvPr/>
        </p:nvSpPr>
        <p:spPr>
          <a:xfrm>
            <a:off x="3665730" y="3736797"/>
            <a:ext cx="2595807" cy="205826"/>
          </a:xfrm>
          <a:prstGeom prst="rect">
            <a:avLst/>
          </a:prstGeom>
          <a:no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Indicateur d’avancement</a:t>
            </a:r>
          </a:p>
        </p:txBody>
      </p:sp>
      <p:pic>
        <p:nvPicPr>
          <p:cNvPr id="22" name="Graphique 21" descr="Ligne fléchée : courbe dans le sens des aiguilles d’une montre">
            <a:extLst>
              <a:ext uri="{FF2B5EF4-FFF2-40B4-BE49-F238E27FC236}">
                <a16:creationId xmlns:a16="http://schemas.microsoft.com/office/drawing/2014/main" id="{FB53B25B-6EE8-4915-A710-A35DCCED2C6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4552454" flipV="1">
            <a:off x="3281457" y="3017773"/>
            <a:ext cx="778274" cy="960162"/>
          </a:xfrm>
          <a:prstGeom prst="rect">
            <a:avLst/>
          </a:prstGeom>
        </p:spPr>
      </p:pic>
      <p:pic>
        <p:nvPicPr>
          <p:cNvPr id="23" name="Graphique 22" descr="Ligne fléchée : courbe dans le sens des aiguilles d’une montre">
            <a:extLst>
              <a:ext uri="{FF2B5EF4-FFF2-40B4-BE49-F238E27FC236}">
                <a16:creationId xmlns:a16="http://schemas.microsoft.com/office/drawing/2014/main" id="{3EB4652B-3AD2-40C2-BF17-FCC4E2CE4BF9}"/>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3594876" flipH="1">
            <a:off x="8909232" y="2651000"/>
            <a:ext cx="992286" cy="791295"/>
          </a:xfrm>
          <a:prstGeom prst="rect">
            <a:avLst/>
          </a:prstGeom>
        </p:spPr>
      </p:pic>
      <p:sp>
        <p:nvSpPr>
          <p:cNvPr id="24" name="TextBox 16">
            <a:extLst>
              <a:ext uri="{FF2B5EF4-FFF2-40B4-BE49-F238E27FC236}">
                <a16:creationId xmlns:a16="http://schemas.microsoft.com/office/drawing/2014/main" id="{D6890A4D-E021-4429-9017-8440FE50A85C}"/>
              </a:ext>
            </a:extLst>
          </p:cNvPr>
          <p:cNvSpPr txBox="1"/>
          <p:nvPr/>
        </p:nvSpPr>
        <p:spPr>
          <a:xfrm>
            <a:off x="9319610" y="3162698"/>
            <a:ext cx="1625199" cy="398186"/>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Bulles d’aide au remplissage</a:t>
            </a:r>
          </a:p>
        </p:txBody>
      </p:sp>
      <p:pic>
        <p:nvPicPr>
          <p:cNvPr id="25" name="Graphique 24" descr="Ligne fléchée : courbe dans le sens des aiguilles d’une montre">
            <a:extLst>
              <a:ext uri="{FF2B5EF4-FFF2-40B4-BE49-F238E27FC236}">
                <a16:creationId xmlns:a16="http://schemas.microsoft.com/office/drawing/2014/main" id="{230CDFB0-5F64-41B2-ADF4-06E990DCD9EF}"/>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3354878" flipV="1">
            <a:off x="10514182" y="2169615"/>
            <a:ext cx="778274" cy="820462"/>
          </a:xfrm>
          <a:prstGeom prst="rect">
            <a:avLst/>
          </a:prstGeom>
        </p:spPr>
      </p:pic>
      <p:sp>
        <p:nvSpPr>
          <p:cNvPr id="26" name="Espace réservé du numéro de diapositive 2">
            <a:extLst>
              <a:ext uri="{FF2B5EF4-FFF2-40B4-BE49-F238E27FC236}">
                <a16:creationId xmlns:a16="http://schemas.microsoft.com/office/drawing/2014/main" id="{F8C81B00-8E19-42BD-A000-7AE8D56E1839}"/>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27</a:t>
            </a:fld>
            <a:endParaRPr lang="fr-FR" dirty="0">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6731345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a:extLst>
              <a:ext uri="{FF2B5EF4-FFF2-40B4-BE49-F238E27FC236}">
                <a16:creationId xmlns:a16="http://schemas.microsoft.com/office/drawing/2014/main" id="{4C83881D-CE95-42D8-8084-B2F4B833B644}"/>
              </a:ext>
            </a:extLst>
          </p:cNvPr>
          <p:cNvGrpSpPr/>
          <p:nvPr/>
        </p:nvGrpSpPr>
        <p:grpSpPr>
          <a:xfrm>
            <a:off x="1804098" y="1501200"/>
            <a:ext cx="9923565" cy="4839109"/>
            <a:chOff x="1728921" y="1331884"/>
            <a:chExt cx="9923565" cy="4839109"/>
          </a:xfrm>
        </p:grpSpPr>
        <p:pic>
          <p:nvPicPr>
            <p:cNvPr id="5" name="Image 4">
              <a:extLst>
                <a:ext uri="{FF2B5EF4-FFF2-40B4-BE49-F238E27FC236}">
                  <a16:creationId xmlns:a16="http://schemas.microsoft.com/office/drawing/2014/main" id="{876798E6-E8F1-4804-BF72-3E7D0F90A684}"/>
                </a:ext>
              </a:extLst>
            </p:cNvPr>
            <p:cNvPicPr>
              <a:picLocks noChangeAspect="1"/>
            </p:cNvPicPr>
            <p:nvPr/>
          </p:nvPicPr>
          <p:blipFill>
            <a:blip r:embed="rId3"/>
            <a:stretch>
              <a:fillRect/>
            </a:stretch>
          </p:blipFill>
          <p:spPr>
            <a:xfrm>
              <a:off x="1728921" y="1331884"/>
              <a:ext cx="9923565" cy="4839109"/>
            </a:xfrm>
            <a:prstGeom prst="rect">
              <a:avLst/>
            </a:prstGeom>
          </p:spPr>
        </p:pic>
        <p:sp>
          <p:nvSpPr>
            <p:cNvPr id="24" name="Rectangle 23">
              <a:extLst>
                <a:ext uri="{FF2B5EF4-FFF2-40B4-BE49-F238E27FC236}">
                  <a16:creationId xmlns:a16="http://schemas.microsoft.com/office/drawing/2014/main" id="{1771C06F-9355-4FA5-80DF-B5F675B4DCB5}"/>
                </a:ext>
              </a:extLst>
            </p:cNvPr>
            <p:cNvSpPr/>
            <p:nvPr/>
          </p:nvSpPr>
          <p:spPr>
            <a:xfrm>
              <a:off x="9999718" y="1926868"/>
              <a:ext cx="1545737" cy="552761"/>
            </a:xfrm>
            <a:prstGeom prst="rect">
              <a:avLst/>
            </a:prstGeom>
            <a:solidFill>
              <a:srgbClr val="08486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SPST</a:t>
              </a:r>
            </a:p>
          </p:txBody>
        </p:sp>
      </p:grpSp>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latin typeface="Poppins Medium" panose="00000600000000000000" pitchFamily="50" charset="0"/>
                <a:cs typeface="Poppins Medium" panose="00000600000000000000" pitchFamily="50" charset="0"/>
              </a:rPr>
              <a:t>Formulaire d’Evaluation des risques</a:t>
            </a:r>
            <a:endParaRPr lang="fr-FR" dirty="0">
              <a:latin typeface="+mj-lt"/>
              <a:cs typeface="Poppins"/>
            </a:endParaRPr>
          </a:p>
        </p:txBody>
      </p:sp>
      <p:sp>
        <p:nvSpPr>
          <p:cNvPr id="10" name="Sous-titre 3">
            <a:extLst>
              <a:ext uri="{FF2B5EF4-FFF2-40B4-BE49-F238E27FC236}">
                <a16:creationId xmlns:a16="http://schemas.microsoft.com/office/drawing/2014/main" id="{CDD3444D-222E-4059-976E-5E92DF2B0DE0}"/>
              </a:ext>
            </a:extLst>
          </p:cNvPr>
          <p:cNvSpPr>
            <a:spLocks noGrp="1"/>
          </p:cNvSpPr>
          <p:nvPr>
            <p:ph type="subTitle" idx="14"/>
          </p:nvPr>
        </p:nvSpPr>
        <p:spPr/>
        <p:txBody>
          <a:bodyPr>
            <a:normAutofit/>
          </a:bodyPr>
          <a:lstStyle/>
          <a:p>
            <a:r>
              <a:rPr lang="fr-FR" dirty="0"/>
              <a:t>Structuration</a:t>
            </a:r>
          </a:p>
        </p:txBody>
      </p:sp>
      <p:pic>
        <p:nvPicPr>
          <p:cNvPr id="26" name="Graphique 25" descr="Ligne fléchée : courbe dans le sens des aiguilles d’une montre">
            <a:extLst>
              <a:ext uri="{FF2B5EF4-FFF2-40B4-BE49-F238E27FC236}">
                <a16:creationId xmlns:a16="http://schemas.microsoft.com/office/drawing/2014/main" id="{9EC98861-F085-4301-AA20-2CEE80398E6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6705665" flipV="1">
            <a:off x="1102566" y="4803438"/>
            <a:ext cx="888385" cy="790496"/>
          </a:xfrm>
          <a:prstGeom prst="rect">
            <a:avLst/>
          </a:prstGeom>
        </p:spPr>
      </p:pic>
      <p:sp>
        <p:nvSpPr>
          <p:cNvPr id="27" name="TextBox 16">
            <a:extLst>
              <a:ext uri="{FF2B5EF4-FFF2-40B4-BE49-F238E27FC236}">
                <a16:creationId xmlns:a16="http://schemas.microsoft.com/office/drawing/2014/main" id="{12E54815-3FFD-4113-81F0-F95D525BB3D3}"/>
              </a:ext>
            </a:extLst>
          </p:cNvPr>
          <p:cNvSpPr txBox="1"/>
          <p:nvPr/>
        </p:nvSpPr>
        <p:spPr>
          <a:xfrm>
            <a:off x="146509" y="4153792"/>
            <a:ext cx="1653414" cy="582852"/>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Données prédéfinies</a:t>
            </a:r>
          </a:p>
          <a:p>
            <a:pPr algn="ctr">
              <a:lnSpc>
                <a:spcPts val="1493"/>
              </a:lnSpc>
            </a:pPr>
            <a:r>
              <a:rPr lang="fr-FR" sz="1400" dirty="0">
                <a:solidFill>
                  <a:srgbClr val="E39E21"/>
                </a:solidFill>
                <a:latin typeface="Poppins"/>
                <a:ea typeface="Poppins"/>
                <a:cs typeface="Poppins"/>
                <a:sym typeface="Poppins"/>
              </a:rPr>
              <a:t>par le formulaire</a:t>
            </a:r>
          </a:p>
        </p:txBody>
      </p:sp>
      <p:pic>
        <p:nvPicPr>
          <p:cNvPr id="28" name="Graphique 27" descr="Ligne fléchée : courbe dans le sens des aiguilles d’une montre">
            <a:extLst>
              <a:ext uri="{FF2B5EF4-FFF2-40B4-BE49-F238E27FC236}">
                <a16:creationId xmlns:a16="http://schemas.microsoft.com/office/drawing/2014/main" id="{CDA3A1B5-F951-4721-956D-BB78DE72B9F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4927191" flipV="1">
            <a:off x="3461447" y="4068479"/>
            <a:ext cx="888385" cy="790496"/>
          </a:xfrm>
          <a:prstGeom prst="rect">
            <a:avLst/>
          </a:prstGeom>
        </p:spPr>
      </p:pic>
      <p:sp>
        <p:nvSpPr>
          <p:cNvPr id="29" name="TextBox 16">
            <a:extLst>
              <a:ext uri="{FF2B5EF4-FFF2-40B4-BE49-F238E27FC236}">
                <a16:creationId xmlns:a16="http://schemas.microsoft.com/office/drawing/2014/main" id="{D0838A27-7482-46C1-8EDF-88797293B425}"/>
              </a:ext>
            </a:extLst>
          </p:cNvPr>
          <p:cNvSpPr txBox="1"/>
          <p:nvPr/>
        </p:nvSpPr>
        <p:spPr>
          <a:xfrm>
            <a:off x="4327720" y="4286703"/>
            <a:ext cx="1751643" cy="782907"/>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Données personnalisées modifiables et supprimables</a:t>
            </a:r>
          </a:p>
        </p:txBody>
      </p:sp>
      <p:pic>
        <p:nvPicPr>
          <p:cNvPr id="32" name="Graphique 31" descr="Ligne fléchée : courbe dans le sens des aiguilles d’une montre">
            <a:extLst>
              <a:ext uri="{FF2B5EF4-FFF2-40B4-BE49-F238E27FC236}">
                <a16:creationId xmlns:a16="http://schemas.microsoft.com/office/drawing/2014/main" id="{0456C72B-8C6A-41C3-9296-6C24F273C2B8}"/>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1064344" y="3250578"/>
            <a:ext cx="888385" cy="988608"/>
          </a:xfrm>
          <a:prstGeom prst="rect">
            <a:avLst/>
          </a:prstGeom>
        </p:spPr>
      </p:pic>
      <p:pic>
        <p:nvPicPr>
          <p:cNvPr id="36" name="Graphique 35" descr="Ligne fléchée : courbe dans le sens des aiguilles d’une montre">
            <a:extLst>
              <a:ext uri="{FF2B5EF4-FFF2-40B4-BE49-F238E27FC236}">
                <a16:creationId xmlns:a16="http://schemas.microsoft.com/office/drawing/2014/main" id="{325F2429-7311-4149-B78D-E23CDBC509ED}"/>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4927191" flipH="1" flipV="1">
            <a:off x="4200759" y="5385950"/>
            <a:ext cx="1024549" cy="912221"/>
          </a:xfrm>
          <a:prstGeom prst="rect">
            <a:avLst/>
          </a:prstGeom>
        </p:spPr>
      </p:pic>
      <p:pic>
        <p:nvPicPr>
          <p:cNvPr id="39" name="Graphique 38" descr="Ligne fléchée : courbe dans le sens des aiguilles d’une montre">
            <a:extLst>
              <a:ext uri="{FF2B5EF4-FFF2-40B4-BE49-F238E27FC236}">
                <a16:creationId xmlns:a16="http://schemas.microsoft.com/office/drawing/2014/main" id="{7E014BC0-15EF-43A3-BEA1-9E01BF4714E9}"/>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8710555" flipH="1" flipV="1">
            <a:off x="9090237" y="3495013"/>
            <a:ext cx="992286" cy="984844"/>
          </a:xfrm>
          <a:prstGeom prst="rect">
            <a:avLst/>
          </a:prstGeom>
        </p:spPr>
      </p:pic>
      <p:sp>
        <p:nvSpPr>
          <p:cNvPr id="40" name="TextBox 16">
            <a:extLst>
              <a:ext uri="{FF2B5EF4-FFF2-40B4-BE49-F238E27FC236}">
                <a16:creationId xmlns:a16="http://schemas.microsoft.com/office/drawing/2014/main" id="{068C8414-3553-483A-BD30-144C43E1D65B}"/>
              </a:ext>
            </a:extLst>
          </p:cNvPr>
          <p:cNvSpPr txBox="1"/>
          <p:nvPr/>
        </p:nvSpPr>
        <p:spPr>
          <a:xfrm>
            <a:off x="7681033" y="3878638"/>
            <a:ext cx="1625199" cy="891961"/>
          </a:xfrm>
          <a:prstGeom prst="rect">
            <a:avLst/>
          </a:prstGeom>
          <a:noFill/>
        </p:spPr>
        <p:txBody>
          <a:bodyPr wrap="square" lIns="0" tIns="108000" rIns="0" bIns="0" rtlCol="0" anchor="t">
            <a:spAutoFit/>
          </a:bodyPr>
          <a:lstStyle/>
          <a:p>
            <a:pPr algn="ctr">
              <a:lnSpc>
                <a:spcPts val="1493"/>
              </a:lnSpc>
            </a:pPr>
            <a:r>
              <a:rPr lang="fr-FR" sz="1400" dirty="0">
                <a:solidFill>
                  <a:srgbClr val="E39E21"/>
                </a:solidFill>
                <a:latin typeface="Poppins"/>
                <a:ea typeface="Poppins"/>
                <a:cs typeface="Poppins"/>
                <a:sym typeface="Poppins"/>
              </a:rPr>
              <a:t>Critères d’évaluation en fonction de la cotation choisie</a:t>
            </a:r>
          </a:p>
        </p:txBody>
      </p:sp>
      <p:sp>
        <p:nvSpPr>
          <p:cNvPr id="3" name="Espace réservé du numéro de diapositive 2">
            <a:extLst>
              <a:ext uri="{FF2B5EF4-FFF2-40B4-BE49-F238E27FC236}">
                <a16:creationId xmlns:a16="http://schemas.microsoft.com/office/drawing/2014/main" id="{CAE5EBC8-D600-4246-857D-1430B1D30A49}"/>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28</a:t>
            </a:fld>
            <a:endParaRPr lang="fr-FR">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106953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D9F8D2E2-C3BA-490B-AA97-64264BC792AA}"/>
              </a:ext>
            </a:extLst>
          </p:cNvPr>
          <p:cNvGrpSpPr/>
          <p:nvPr/>
        </p:nvGrpSpPr>
        <p:grpSpPr>
          <a:xfrm>
            <a:off x="1799923" y="3688422"/>
            <a:ext cx="9433283" cy="2832369"/>
            <a:chOff x="1724746" y="2611545"/>
            <a:chExt cx="9923565" cy="3120837"/>
          </a:xfrm>
        </p:grpSpPr>
        <p:pic>
          <p:nvPicPr>
            <p:cNvPr id="5" name="Image 4">
              <a:extLst>
                <a:ext uri="{FF2B5EF4-FFF2-40B4-BE49-F238E27FC236}">
                  <a16:creationId xmlns:a16="http://schemas.microsoft.com/office/drawing/2014/main" id="{876798E6-E8F1-4804-BF72-3E7D0F90A684}"/>
                </a:ext>
              </a:extLst>
            </p:cNvPr>
            <p:cNvPicPr>
              <a:picLocks noChangeAspect="1"/>
            </p:cNvPicPr>
            <p:nvPr/>
          </p:nvPicPr>
          <p:blipFill rotWithShape="1">
            <a:blip r:embed="rId3"/>
            <a:srcRect t="5137" b="30371"/>
            <a:stretch/>
          </p:blipFill>
          <p:spPr>
            <a:xfrm>
              <a:off x="1724746" y="2611545"/>
              <a:ext cx="9923565" cy="3120837"/>
            </a:xfrm>
            <a:prstGeom prst="rect">
              <a:avLst/>
            </a:prstGeom>
          </p:spPr>
        </p:pic>
        <p:sp>
          <p:nvSpPr>
            <p:cNvPr id="24" name="Rectangle 23">
              <a:extLst>
                <a:ext uri="{FF2B5EF4-FFF2-40B4-BE49-F238E27FC236}">
                  <a16:creationId xmlns:a16="http://schemas.microsoft.com/office/drawing/2014/main" id="{49782092-44CD-40BA-AC0C-870C1C967E4E}"/>
                </a:ext>
              </a:extLst>
            </p:cNvPr>
            <p:cNvSpPr/>
            <p:nvPr/>
          </p:nvSpPr>
          <p:spPr>
            <a:xfrm>
              <a:off x="9995680" y="2951628"/>
              <a:ext cx="1545737" cy="552761"/>
            </a:xfrm>
            <a:prstGeom prst="rect">
              <a:avLst/>
            </a:prstGeom>
            <a:solidFill>
              <a:srgbClr val="08486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SPST</a:t>
              </a:r>
            </a:p>
          </p:txBody>
        </p:sp>
      </p:grpSp>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latin typeface="+mj-lt"/>
                <a:cs typeface="Poppins"/>
              </a:rPr>
              <a:t>Evaluer les risques</a:t>
            </a:r>
          </a:p>
        </p:txBody>
      </p:sp>
      <p:sp>
        <p:nvSpPr>
          <p:cNvPr id="10" name="Sous-titre 3">
            <a:extLst>
              <a:ext uri="{FF2B5EF4-FFF2-40B4-BE49-F238E27FC236}">
                <a16:creationId xmlns:a16="http://schemas.microsoft.com/office/drawing/2014/main" id="{CDD3444D-222E-4059-976E-5E92DF2B0DE0}"/>
              </a:ext>
            </a:extLst>
          </p:cNvPr>
          <p:cNvSpPr>
            <a:spLocks noGrp="1"/>
          </p:cNvSpPr>
          <p:nvPr>
            <p:ph type="subTitle" idx="14"/>
          </p:nvPr>
        </p:nvSpPr>
        <p:spPr/>
        <p:txBody>
          <a:bodyPr>
            <a:normAutofit/>
          </a:bodyPr>
          <a:lstStyle/>
          <a:p>
            <a:r>
              <a:rPr lang="fr-FR" dirty="0"/>
              <a:t>Identifier les situations ET les PRECISIONS</a:t>
            </a:r>
          </a:p>
        </p:txBody>
      </p:sp>
      <p:pic>
        <p:nvPicPr>
          <p:cNvPr id="26" name="Graphique 25" descr="Ligne fléchée : courbe dans le sens des aiguilles d’une montre">
            <a:extLst>
              <a:ext uri="{FF2B5EF4-FFF2-40B4-BE49-F238E27FC236}">
                <a16:creationId xmlns:a16="http://schemas.microsoft.com/office/drawing/2014/main" id="{9EC98861-F085-4301-AA20-2CEE80398E6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6705665" flipV="1">
            <a:off x="1102566" y="5462827"/>
            <a:ext cx="888385" cy="790496"/>
          </a:xfrm>
          <a:prstGeom prst="rect">
            <a:avLst/>
          </a:prstGeom>
        </p:spPr>
      </p:pic>
      <p:sp>
        <p:nvSpPr>
          <p:cNvPr id="27" name="TextBox 16">
            <a:extLst>
              <a:ext uri="{FF2B5EF4-FFF2-40B4-BE49-F238E27FC236}">
                <a16:creationId xmlns:a16="http://schemas.microsoft.com/office/drawing/2014/main" id="{12E54815-3FFD-4113-81F0-F95D525BB3D3}"/>
              </a:ext>
            </a:extLst>
          </p:cNvPr>
          <p:cNvSpPr txBox="1"/>
          <p:nvPr/>
        </p:nvSpPr>
        <p:spPr>
          <a:xfrm>
            <a:off x="146509" y="4813181"/>
            <a:ext cx="1653414" cy="582852"/>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Données prédéfinies</a:t>
            </a:r>
          </a:p>
          <a:p>
            <a:pPr algn="ctr">
              <a:lnSpc>
                <a:spcPts val="1493"/>
              </a:lnSpc>
            </a:pPr>
            <a:r>
              <a:rPr lang="fr-FR" sz="1400" dirty="0">
                <a:solidFill>
                  <a:srgbClr val="E39E21"/>
                </a:solidFill>
                <a:latin typeface="Poppins"/>
                <a:ea typeface="Poppins"/>
                <a:cs typeface="Poppins"/>
                <a:sym typeface="Poppins"/>
              </a:rPr>
              <a:t>par le formulaire</a:t>
            </a:r>
          </a:p>
        </p:txBody>
      </p:sp>
      <p:pic>
        <p:nvPicPr>
          <p:cNvPr id="28" name="Graphique 27" descr="Ligne fléchée : courbe dans le sens des aiguilles d’une montre">
            <a:extLst>
              <a:ext uri="{FF2B5EF4-FFF2-40B4-BE49-F238E27FC236}">
                <a16:creationId xmlns:a16="http://schemas.microsoft.com/office/drawing/2014/main" id="{CDA3A1B5-F951-4721-956D-BB78DE72B9F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2022617" flipV="1">
            <a:off x="3364022" y="5405440"/>
            <a:ext cx="888385" cy="790496"/>
          </a:xfrm>
          <a:prstGeom prst="rect">
            <a:avLst/>
          </a:prstGeom>
        </p:spPr>
      </p:pic>
      <p:sp>
        <p:nvSpPr>
          <p:cNvPr id="29" name="TextBox 16">
            <a:extLst>
              <a:ext uri="{FF2B5EF4-FFF2-40B4-BE49-F238E27FC236}">
                <a16:creationId xmlns:a16="http://schemas.microsoft.com/office/drawing/2014/main" id="{D0838A27-7482-46C1-8EDF-88797293B425}"/>
              </a:ext>
            </a:extLst>
          </p:cNvPr>
          <p:cNvSpPr txBox="1"/>
          <p:nvPr/>
        </p:nvSpPr>
        <p:spPr>
          <a:xfrm>
            <a:off x="4190996" y="5396033"/>
            <a:ext cx="1751643" cy="782907"/>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Données personnalisées modifiables et supprimables</a:t>
            </a:r>
          </a:p>
        </p:txBody>
      </p:sp>
      <p:pic>
        <p:nvPicPr>
          <p:cNvPr id="32" name="Graphique 31" descr="Ligne fléchée : courbe dans le sens des aiguilles d’une montre">
            <a:extLst>
              <a:ext uri="{FF2B5EF4-FFF2-40B4-BE49-F238E27FC236}">
                <a16:creationId xmlns:a16="http://schemas.microsoft.com/office/drawing/2014/main" id="{0456C72B-8C6A-41C3-9296-6C24F273C2B8}"/>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720646" flipV="1">
            <a:off x="6978767" y="4081329"/>
            <a:ext cx="888385" cy="915409"/>
          </a:xfrm>
          <a:prstGeom prst="rect">
            <a:avLst/>
          </a:prstGeom>
        </p:spPr>
      </p:pic>
      <p:sp>
        <p:nvSpPr>
          <p:cNvPr id="31" name="TextBox 16">
            <a:extLst>
              <a:ext uri="{FF2B5EF4-FFF2-40B4-BE49-F238E27FC236}">
                <a16:creationId xmlns:a16="http://schemas.microsoft.com/office/drawing/2014/main" id="{96184AF3-D867-402D-8EE4-C1B2252E2B3B}"/>
              </a:ext>
            </a:extLst>
          </p:cNvPr>
          <p:cNvSpPr txBox="1"/>
          <p:nvPr/>
        </p:nvSpPr>
        <p:spPr>
          <a:xfrm>
            <a:off x="3991072" y="3886419"/>
            <a:ext cx="1751643" cy="390492"/>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Thématique sélectionnée</a:t>
            </a:r>
          </a:p>
        </p:txBody>
      </p:sp>
      <p:pic>
        <p:nvPicPr>
          <p:cNvPr id="30" name="Graphique 29" descr="Ligne fléchée : courbe dans le sens des aiguilles d’une montre">
            <a:extLst>
              <a:ext uri="{FF2B5EF4-FFF2-40B4-BE49-F238E27FC236}">
                <a16:creationId xmlns:a16="http://schemas.microsoft.com/office/drawing/2014/main" id="{F7DB6823-4782-47CE-9EDB-1E004A74D6AA}"/>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3088083" flipV="1">
            <a:off x="3105698" y="3601584"/>
            <a:ext cx="778274" cy="960162"/>
          </a:xfrm>
          <a:prstGeom prst="rect">
            <a:avLst/>
          </a:prstGeom>
        </p:spPr>
      </p:pic>
      <p:pic>
        <p:nvPicPr>
          <p:cNvPr id="39" name="Graphique 38" descr="Ligne fléchée : courbe dans le sens des aiguilles d’une montre">
            <a:extLst>
              <a:ext uri="{FF2B5EF4-FFF2-40B4-BE49-F238E27FC236}">
                <a16:creationId xmlns:a16="http://schemas.microsoft.com/office/drawing/2014/main" id="{7E014BC0-15EF-43A3-BEA1-9E01BF4714E9}"/>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8710555" flipH="1" flipV="1">
            <a:off x="8726212" y="5148101"/>
            <a:ext cx="992286" cy="984844"/>
          </a:xfrm>
          <a:prstGeom prst="rect">
            <a:avLst/>
          </a:prstGeom>
        </p:spPr>
      </p:pic>
      <p:sp>
        <p:nvSpPr>
          <p:cNvPr id="40" name="TextBox 16">
            <a:extLst>
              <a:ext uri="{FF2B5EF4-FFF2-40B4-BE49-F238E27FC236}">
                <a16:creationId xmlns:a16="http://schemas.microsoft.com/office/drawing/2014/main" id="{068C8414-3553-483A-BD30-144C43E1D65B}"/>
              </a:ext>
            </a:extLst>
          </p:cNvPr>
          <p:cNvSpPr txBox="1"/>
          <p:nvPr/>
        </p:nvSpPr>
        <p:spPr>
          <a:xfrm>
            <a:off x="7801993" y="5616314"/>
            <a:ext cx="968378" cy="499546"/>
          </a:xfrm>
          <a:prstGeom prst="rect">
            <a:avLst/>
          </a:prstGeom>
          <a:noFill/>
        </p:spPr>
        <p:txBody>
          <a:bodyPr wrap="square" lIns="0" tIns="108000" rIns="0" bIns="0" rtlCol="0" anchor="t">
            <a:spAutoFit/>
          </a:bodyPr>
          <a:lstStyle/>
          <a:p>
            <a:pPr algn="ctr">
              <a:lnSpc>
                <a:spcPts val="1493"/>
              </a:lnSpc>
            </a:pPr>
            <a:r>
              <a:rPr lang="fr-FR" sz="1400" dirty="0">
                <a:solidFill>
                  <a:srgbClr val="E39E21"/>
                </a:solidFill>
                <a:latin typeface="Poppins"/>
                <a:ea typeface="Poppins"/>
                <a:cs typeface="Poppins"/>
                <a:sym typeface="Poppins"/>
              </a:rPr>
              <a:t>Evaluer (voir p31)</a:t>
            </a:r>
          </a:p>
        </p:txBody>
      </p:sp>
      <p:sp>
        <p:nvSpPr>
          <p:cNvPr id="3" name="Espace réservé du numéro de diapositive 2">
            <a:extLst>
              <a:ext uri="{FF2B5EF4-FFF2-40B4-BE49-F238E27FC236}">
                <a16:creationId xmlns:a16="http://schemas.microsoft.com/office/drawing/2014/main" id="{CAE5EBC8-D600-4246-857D-1430B1D30A49}"/>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29</a:t>
            </a:fld>
            <a:endParaRPr lang="fr-FR">
              <a:solidFill>
                <a:srgbClr val="A9E0F6"/>
              </a:solidFill>
              <a:latin typeface="Poppins" panose="00000500000000000000" pitchFamily="2" charset="0"/>
              <a:cs typeface="Poppins" panose="00000500000000000000" pitchFamily="2" charset="0"/>
            </a:endParaRPr>
          </a:p>
        </p:txBody>
      </p:sp>
      <p:sp>
        <p:nvSpPr>
          <p:cNvPr id="23" name="Espace réservé du contenu 7">
            <a:extLst>
              <a:ext uri="{FF2B5EF4-FFF2-40B4-BE49-F238E27FC236}">
                <a16:creationId xmlns:a16="http://schemas.microsoft.com/office/drawing/2014/main" id="{DB22D3C2-D231-447B-B101-CB10F1D53F1B}"/>
              </a:ext>
            </a:extLst>
          </p:cNvPr>
          <p:cNvSpPr>
            <a:spLocks noGrp="1"/>
          </p:cNvSpPr>
          <p:nvPr>
            <p:ph idx="1"/>
          </p:nvPr>
        </p:nvSpPr>
        <p:spPr>
          <a:xfrm>
            <a:off x="838200" y="1487964"/>
            <a:ext cx="10633364" cy="2240754"/>
          </a:xfrm>
        </p:spPr>
        <p:txBody>
          <a:bodyPr>
            <a:normAutofit/>
          </a:bodyPr>
          <a:lstStyle/>
          <a:p>
            <a:pPr marL="0" indent="0">
              <a:buNone/>
            </a:pPr>
            <a:r>
              <a:rPr lang="fr-FR" sz="1400" dirty="0">
                <a:latin typeface="Poppins" panose="00000500000000000000" pitchFamily="50" charset="0"/>
                <a:cs typeface="Poppins" panose="00000500000000000000" pitchFamily="50" charset="0"/>
              </a:rPr>
              <a:t>Seules les situations cochées Oui, et les précisions cochées apparaitront dans le DUERP. Décocher une case cochée est possible.</a:t>
            </a:r>
          </a:p>
          <a:p>
            <a:r>
              <a:rPr lang="fr-FR" sz="1400" dirty="0">
                <a:latin typeface="Poppins" panose="00000500000000000000" pitchFamily="50" charset="0"/>
                <a:cs typeface="Poppins" panose="00000500000000000000" pitchFamily="50" charset="0"/>
              </a:rPr>
              <a:t>Cliquer sur la thématique souhaitée.</a:t>
            </a:r>
          </a:p>
          <a:p>
            <a:r>
              <a:rPr lang="fr-FR" sz="1400" dirty="0">
                <a:latin typeface="Poppins" panose="00000500000000000000" pitchFamily="50" charset="0"/>
                <a:cs typeface="Poppins" panose="00000500000000000000" pitchFamily="50" charset="0"/>
              </a:rPr>
              <a:t>Cliquer sur la liste déroulante des situations proposées puis sur le statut de la situation. Les étapes suivantes apparaissent uniquement après avoir coché Oui. Un pictogramme apparaitra dans la liste déroulante</a:t>
            </a:r>
          </a:p>
          <a:p>
            <a:r>
              <a:rPr lang="fr-FR" sz="1400" dirty="0">
                <a:latin typeface="Poppins" panose="00000500000000000000" pitchFamily="50" charset="0"/>
                <a:cs typeface="Poppins" panose="00000500000000000000" pitchFamily="50" charset="0"/>
              </a:rPr>
              <a:t>Cliquer si nécessaire sur les précisions pertinentes. </a:t>
            </a:r>
          </a:p>
          <a:p>
            <a:r>
              <a:rPr lang="fr-FR" sz="1400" dirty="0">
                <a:latin typeface="Poppins" panose="00000500000000000000" pitchFamily="50" charset="0"/>
                <a:cs typeface="Poppins" panose="00000500000000000000" pitchFamily="50" charset="0"/>
              </a:rPr>
              <a:t>Ajouter des situations ou des précisions si nécessaire, sans limitation.</a:t>
            </a:r>
          </a:p>
        </p:txBody>
      </p:sp>
      <p:sp>
        <p:nvSpPr>
          <p:cNvPr id="33" name="TextBox 16">
            <a:extLst>
              <a:ext uri="{FF2B5EF4-FFF2-40B4-BE49-F238E27FC236}">
                <a16:creationId xmlns:a16="http://schemas.microsoft.com/office/drawing/2014/main" id="{CD1ADA9A-3AF5-411B-B1D6-9966EA8CF36B}"/>
              </a:ext>
            </a:extLst>
          </p:cNvPr>
          <p:cNvSpPr txBox="1"/>
          <p:nvPr/>
        </p:nvSpPr>
        <p:spPr>
          <a:xfrm>
            <a:off x="7949222" y="4294646"/>
            <a:ext cx="1365905" cy="390492"/>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Situation sélectionnée</a:t>
            </a:r>
          </a:p>
        </p:txBody>
      </p:sp>
    </p:spTree>
    <p:extLst>
      <p:ext uri="{BB962C8B-B14F-4D97-AF65-F5344CB8AC3E}">
        <p14:creationId xmlns:p14="http://schemas.microsoft.com/office/powerpoint/2010/main" val="7176543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a:extLst>
              <a:ext uri="{FF2B5EF4-FFF2-40B4-BE49-F238E27FC236}">
                <a16:creationId xmlns:a16="http://schemas.microsoft.com/office/drawing/2014/main" id="{9D11500C-9A79-422D-996F-8741D316D85D}"/>
              </a:ext>
            </a:extLst>
          </p:cNvPr>
          <p:cNvPicPr>
            <a:picLocks noChangeAspect="1"/>
          </p:cNvPicPr>
          <p:nvPr/>
        </p:nvPicPr>
        <p:blipFill rotWithShape="1">
          <a:blip r:embed="rId3"/>
          <a:srcRect t="70385"/>
          <a:stretch/>
        </p:blipFill>
        <p:spPr>
          <a:xfrm>
            <a:off x="1696269" y="3455203"/>
            <a:ext cx="9923565" cy="1433082"/>
          </a:xfrm>
          <a:prstGeom prst="rect">
            <a:avLst/>
          </a:prstGeom>
        </p:spPr>
      </p:pic>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latin typeface="+mj-lt"/>
                <a:cs typeface="Poppins"/>
              </a:rPr>
              <a:t>Evaluer les risques</a:t>
            </a:r>
          </a:p>
        </p:txBody>
      </p:sp>
      <p:sp>
        <p:nvSpPr>
          <p:cNvPr id="10" name="Sous-titre 3">
            <a:extLst>
              <a:ext uri="{FF2B5EF4-FFF2-40B4-BE49-F238E27FC236}">
                <a16:creationId xmlns:a16="http://schemas.microsoft.com/office/drawing/2014/main" id="{CDD3444D-222E-4059-976E-5E92DF2B0DE0}"/>
              </a:ext>
            </a:extLst>
          </p:cNvPr>
          <p:cNvSpPr>
            <a:spLocks noGrp="1"/>
          </p:cNvSpPr>
          <p:nvPr>
            <p:ph type="subTitle" idx="14"/>
          </p:nvPr>
        </p:nvSpPr>
        <p:spPr/>
        <p:txBody>
          <a:bodyPr>
            <a:normAutofit/>
          </a:bodyPr>
          <a:lstStyle/>
          <a:p>
            <a:r>
              <a:rPr lang="fr-FR" dirty="0"/>
              <a:t>Identifier les mesures de prévention mises en place ou a mettre en place</a:t>
            </a:r>
          </a:p>
        </p:txBody>
      </p:sp>
      <p:sp>
        <p:nvSpPr>
          <p:cNvPr id="25" name="TextBox 16">
            <a:extLst>
              <a:ext uri="{FF2B5EF4-FFF2-40B4-BE49-F238E27FC236}">
                <a16:creationId xmlns:a16="http://schemas.microsoft.com/office/drawing/2014/main" id="{7C2F51D3-6C8F-4788-9B64-3C1F1EC8AA03}"/>
              </a:ext>
            </a:extLst>
          </p:cNvPr>
          <p:cNvSpPr txBox="1"/>
          <p:nvPr/>
        </p:nvSpPr>
        <p:spPr>
          <a:xfrm>
            <a:off x="8753588" y="4749728"/>
            <a:ext cx="2500595" cy="198131"/>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Ajouter un commentaire</a:t>
            </a:r>
          </a:p>
        </p:txBody>
      </p:sp>
      <p:pic>
        <p:nvPicPr>
          <p:cNvPr id="36" name="Graphique 35" descr="Ligne fléchée : courbe dans le sens des aiguilles d’une montre">
            <a:extLst>
              <a:ext uri="{FF2B5EF4-FFF2-40B4-BE49-F238E27FC236}">
                <a16:creationId xmlns:a16="http://schemas.microsoft.com/office/drawing/2014/main" id="{325F2429-7311-4149-B78D-E23CDBC509ED}"/>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160264" flipV="1">
            <a:off x="4232421" y="2984684"/>
            <a:ext cx="855978" cy="912221"/>
          </a:xfrm>
          <a:prstGeom prst="rect">
            <a:avLst/>
          </a:prstGeom>
        </p:spPr>
      </p:pic>
      <p:grpSp>
        <p:nvGrpSpPr>
          <p:cNvPr id="49" name="Group 14">
            <a:extLst>
              <a:ext uri="{FF2B5EF4-FFF2-40B4-BE49-F238E27FC236}">
                <a16:creationId xmlns:a16="http://schemas.microsoft.com/office/drawing/2014/main" id="{6E00BD92-3869-4374-984E-84699792C0AD}"/>
              </a:ext>
            </a:extLst>
          </p:cNvPr>
          <p:cNvGrpSpPr/>
          <p:nvPr/>
        </p:nvGrpSpPr>
        <p:grpSpPr>
          <a:xfrm>
            <a:off x="5042111" y="3532919"/>
            <a:ext cx="271549" cy="271549"/>
            <a:chOff x="0" y="0"/>
            <a:chExt cx="543097" cy="543097"/>
          </a:xfrm>
        </p:grpSpPr>
        <p:sp>
          <p:nvSpPr>
            <p:cNvPr id="50" name="Freeform 15">
              <a:extLst>
                <a:ext uri="{FF2B5EF4-FFF2-40B4-BE49-F238E27FC236}">
                  <a16:creationId xmlns:a16="http://schemas.microsoft.com/office/drawing/2014/main" id="{F8AB9A34-7630-4446-801C-9B5EFF75ABD9}"/>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txBody>
            <a:bodyPr/>
            <a:lstStyle/>
            <a:p>
              <a:endParaRPr lang="fr-FR" dirty="0"/>
            </a:p>
          </p:txBody>
        </p:sp>
        <p:sp>
          <p:nvSpPr>
            <p:cNvPr id="51" name="TextBox 16">
              <a:extLst>
                <a:ext uri="{FF2B5EF4-FFF2-40B4-BE49-F238E27FC236}">
                  <a16:creationId xmlns:a16="http://schemas.microsoft.com/office/drawing/2014/main" id="{6668AD90-E0A4-4B07-94F8-CCFBF0D93294}"/>
                </a:ext>
              </a:extLst>
            </p:cNvPr>
            <p:cNvSpPr txBox="1"/>
            <p:nvPr/>
          </p:nvSpPr>
          <p:spPr>
            <a:xfrm>
              <a:off x="151588" y="44756"/>
              <a:ext cx="239924" cy="458203"/>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1</a:t>
              </a:r>
            </a:p>
          </p:txBody>
        </p:sp>
      </p:grpSp>
      <p:sp>
        <p:nvSpPr>
          <p:cNvPr id="54" name="TextBox 16">
            <a:extLst>
              <a:ext uri="{FF2B5EF4-FFF2-40B4-BE49-F238E27FC236}">
                <a16:creationId xmlns:a16="http://schemas.microsoft.com/office/drawing/2014/main" id="{D50484BE-1F37-483D-9D94-174C0D062B4F}"/>
              </a:ext>
            </a:extLst>
          </p:cNvPr>
          <p:cNvSpPr txBox="1"/>
          <p:nvPr/>
        </p:nvSpPr>
        <p:spPr>
          <a:xfrm>
            <a:off x="2126395" y="4048205"/>
            <a:ext cx="119962" cy="229102"/>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4</a:t>
            </a:r>
          </a:p>
        </p:txBody>
      </p:sp>
      <p:grpSp>
        <p:nvGrpSpPr>
          <p:cNvPr id="55" name="Group 14">
            <a:extLst>
              <a:ext uri="{FF2B5EF4-FFF2-40B4-BE49-F238E27FC236}">
                <a16:creationId xmlns:a16="http://schemas.microsoft.com/office/drawing/2014/main" id="{01DD325F-BF73-4DE9-BF9B-456751867691}"/>
              </a:ext>
            </a:extLst>
          </p:cNvPr>
          <p:cNvGrpSpPr/>
          <p:nvPr/>
        </p:nvGrpSpPr>
        <p:grpSpPr>
          <a:xfrm>
            <a:off x="8415047" y="3624076"/>
            <a:ext cx="271549" cy="271549"/>
            <a:chOff x="0" y="0"/>
            <a:chExt cx="543097" cy="543097"/>
          </a:xfrm>
        </p:grpSpPr>
        <p:sp>
          <p:nvSpPr>
            <p:cNvPr id="56" name="Freeform 15">
              <a:extLst>
                <a:ext uri="{FF2B5EF4-FFF2-40B4-BE49-F238E27FC236}">
                  <a16:creationId xmlns:a16="http://schemas.microsoft.com/office/drawing/2014/main" id="{250749BA-07D9-4BDD-88ED-7DBEBBE31847}"/>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57" name="TextBox 16">
              <a:extLst>
                <a:ext uri="{FF2B5EF4-FFF2-40B4-BE49-F238E27FC236}">
                  <a16:creationId xmlns:a16="http://schemas.microsoft.com/office/drawing/2014/main" id="{F8AFB50D-A227-49BA-961E-23DB7DBB283A}"/>
                </a:ext>
              </a:extLst>
            </p:cNvPr>
            <p:cNvSpPr txBox="1"/>
            <p:nvPr/>
          </p:nvSpPr>
          <p:spPr>
            <a:xfrm>
              <a:off x="151588" y="44756"/>
              <a:ext cx="239924" cy="458203"/>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2</a:t>
              </a:r>
            </a:p>
          </p:txBody>
        </p:sp>
      </p:grpSp>
      <p:grpSp>
        <p:nvGrpSpPr>
          <p:cNvPr id="58" name="Group 14">
            <a:extLst>
              <a:ext uri="{FF2B5EF4-FFF2-40B4-BE49-F238E27FC236}">
                <a16:creationId xmlns:a16="http://schemas.microsoft.com/office/drawing/2014/main" id="{46CC9A83-DD69-48B4-A42D-4B951FF6D82F}"/>
              </a:ext>
            </a:extLst>
          </p:cNvPr>
          <p:cNvGrpSpPr/>
          <p:nvPr/>
        </p:nvGrpSpPr>
        <p:grpSpPr>
          <a:xfrm>
            <a:off x="8438314" y="4478179"/>
            <a:ext cx="271549" cy="271549"/>
            <a:chOff x="0" y="0"/>
            <a:chExt cx="543097" cy="543097"/>
          </a:xfrm>
        </p:grpSpPr>
        <p:sp>
          <p:nvSpPr>
            <p:cNvPr id="59" name="Freeform 15">
              <a:extLst>
                <a:ext uri="{FF2B5EF4-FFF2-40B4-BE49-F238E27FC236}">
                  <a16:creationId xmlns:a16="http://schemas.microsoft.com/office/drawing/2014/main" id="{D70EB3D2-61C8-4D9D-8AA6-157E82B6C0EA}"/>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sp>
        <p:sp>
          <p:nvSpPr>
            <p:cNvPr id="60" name="TextBox 16">
              <a:extLst>
                <a:ext uri="{FF2B5EF4-FFF2-40B4-BE49-F238E27FC236}">
                  <a16:creationId xmlns:a16="http://schemas.microsoft.com/office/drawing/2014/main" id="{FD118D7A-22E1-45AA-94DE-00BD50092134}"/>
                </a:ext>
              </a:extLst>
            </p:cNvPr>
            <p:cNvSpPr txBox="1"/>
            <p:nvPr/>
          </p:nvSpPr>
          <p:spPr>
            <a:xfrm>
              <a:off x="151588" y="44756"/>
              <a:ext cx="239924" cy="458203"/>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3</a:t>
              </a:r>
            </a:p>
          </p:txBody>
        </p:sp>
      </p:grpSp>
      <p:sp>
        <p:nvSpPr>
          <p:cNvPr id="61" name="TextBox 16">
            <a:extLst>
              <a:ext uri="{FF2B5EF4-FFF2-40B4-BE49-F238E27FC236}">
                <a16:creationId xmlns:a16="http://schemas.microsoft.com/office/drawing/2014/main" id="{A8F2BB85-6BC8-4E22-8B85-FF09F7B00B1B}"/>
              </a:ext>
            </a:extLst>
          </p:cNvPr>
          <p:cNvSpPr txBox="1"/>
          <p:nvPr/>
        </p:nvSpPr>
        <p:spPr>
          <a:xfrm>
            <a:off x="5042111" y="3142410"/>
            <a:ext cx="3061104" cy="198131"/>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Si la proposition est pertinente</a:t>
            </a:r>
          </a:p>
        </p:txBody>
      </p:sp>
      <p:sp>
        <p:nvSpPr>
          <p:cNvPr id="62" name="TextBox 16">
            <a:extLst>
              <a:ext uri="{FF2B5EF4-FFF2-40B4-BE49-F238E27FC236}">
                <a16:creationId xmlns:a16="http://schemas.microsoft.com/office/drawing/2014/main" id="{4475CB6E-F01A-4623-8FE7-A917746CC31F}"/>
              </a:ext>
            </a:extLst>
          </p:cNvPr>
          <p:cNvSpPr txBox="1"/>
          <p:nvPr/>
        </p:nvSpPr>
        <p:spPr>
          <a:xfrm>
            <a:off x="4975065" y="3895625"/>
            <a:ext cx="978875" cy="205826"/>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Cliquer</a:t>
            </a:r>
          </a:p>
        </p:txBody>
      </p:sp>
      <p:sp>
        <p:nvSpPr>
          <p:cNvPr id="63" name="TextBox 16">
            <a:extLst>
              <a:ext uri="{FF2B5EF4-FFF2-40B4-BE49-F238E27FC236}">
                <a16:creationId xmlns:a16="http://schemas.microsoft.com/office/drawing/2014/main" id="{55D98C49-8FA0-4402-96A6-50E8EAADD0D6}"/>
              </a:ext>
            </a:extLst>
          </p:cNvPr>
          <p:cNvSpPr txBox="1"/>
          <p:nvPr/>
        </p:nvSpPr>
        <p:spPr>
          <a:xfrm>
            <a:off x="8709863" y="3615550"/>
            <a:ext cx="978875" cy="205826"/>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Cocher</a:t>
            </a:r>
          </a:p>
        </p:txBody>
      </p:sp>
      <p:pic>
        <p:nvPicPr>
          <p:cNvPr id="64" name="Graphique 63" descr="Ligne fléchée : courbe dans le sens des aiguilles d’une montre">
            <a:extLst>
              <a:ext uri="{FF2B5EF4-FFF2-40B4-BE49-F238E27FC236}">
                <a16:creationId xmlns:a16="http://schemas.microsoft.com/office/drawing/2014/main" id="{C1AEBB2B-8848-42DA-9506-4AB2F0334BF7}"/>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8865647" flipH="1" flipV="1">
            <a:off x="1268580" y="3630991"/>
            <a:ext cx="896466" cy="973492"/>
          </a:xfrm>
          <a:prstGeom prst="rect">
            <a:avLst/>
          </a:prstGeom>
        </p:spPr>
      </p:pic>
      <p:sp>
        <p:nvSpPr>
          <p:cNvPr id="65" name="TextBox 16">
            <a:extLst>
              <a:ext uri="{FF2B5EF4-FFF2-40B4-BE49-F238E27FC236}">
                <a16:creationId xmlns:a16="http://schemas.microsoft.com/office/drawing/2014/main" id="{9272126A-1328-4671-AA49-C3A739C85114}"/>
              </a:ext>
            </a:extLst>
          </p:cNvPr>
          <p:cNvSpPr txBox="1"/>
          <p:nvPr/>
        </p:nvSpPr>
        <p:spPr>
          <a:xfrm>
            <a:off x="285054" y="4192839"/>
            <a:ext cx="1322740" cy="398186"/>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Ajout manuel si nécessaire</a:t>
            </a:r>
          </a:p>
        </p:txBody>
      </p:sp>
      <p:sp>
        <p:nvSpPr>
          <p:cNvPr id="3" name="Espace réservé du numéro de diapositive 2">
            <a:extLst>
              <a:ext uri="{FF2B5EF4-FFF2-40B4-BE49-F238E27FC236}">
                <a16:creationId xmlns:a16="http://schemas.microsoft.com/office/drawing/2014/main" id="{B1988950-7421-4294-B8B0-58AC13A2C50B}"/>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30</a:t>
            </a:fld>
            <a:endParaRPr lang="fr-FR">
              <a:solidFill>
                <a:srgbClr val="A9E0F6"/>
              </a:solidFill>
              <a:latin typeface="Poppins" panose="00000500000000000000" pitchFamily="2" charset="0"/>
              <a:cs typeface="Poppins" panose="00000500000000000000" pitchFamily="2" charset="0"/>
            </a:endParaRPr>
          </a:p>
        </p:txBody>
      </p:sp>
      <p:sp>
        <p:nvSpPr>
          <p:cNvPr id="31" name="Espace réservé du contenu 7">
            <a:extLst>
              <a:ext uri="{FF2B5EF4-FFF2-40B4-BE49-F238E27FC236}">
                <a16:creationId xmlns:a16="http://schemas.microsoft.com/office/drawing/2014/main" id="{910CEA8E-275F-434E-8299-4C82AB3E6393}"/>
              </a:ext>
            </a:extLst>
          </p:cNvPr>
          <p:cNvSpPr>
            <a:spLocks noGrp="1"/>
          </p:cNvSpPr>
          <p:nvPr>
            <p:ph idx="1"/>
          </p:nvPr>
        </p:nvSpPr>
        <p:spPr>
          <a:xfrm>
            <a:off x="838196" y="1466424"/>
            <a:ext cx="10515600" cy="1782589"/>
          </a:xfrm>
        </p:spPr>
        <p:txBody>
          <a:bodyPr>
            <a:normAutofit/>
          </a:bodyPr>
          <a:lstStyle/>
          <a:p>
            <a:pPr marL="0" indent="0">
              <a:buNone/>
            </a:pPr>
            <a:r>
              <a:rPr lang="fr-FR" sz="1400" dirty="0">
                <a:latin typeface="Poppins" panose="00000500000000000000" pitchFamily="50" charset="0"/>
                <a:cs typeface="Poppins" panose="00000500000000000000" pitchFamily="50" charset="0"/>
              </a:rPr>
              <a:t>Seules les mesures avec un statut (pictogramme) apparaitront dans le DUERP. Il n’est pas obligatoire de cocher toutes les mesures présentes dans MDU, il s’agit de propositions !</a:t>
            </a:r>
          </a:p>
          <a:p>
            <a:r>
              <a:rPr lang="fr-FR" sz="1400" dirty="0">
                <a:latin typeface="Poppins" panose="00000500000000000000" pitchFamily="50" charset="0"/>
                <a:cs typeface="Poppins" panose="00000500000000000000" pitchFamily="50" charset="0"/>
              </a:rPr>
              <a:t>Cliquer sur une mesure de prévention puis cocher son statut et ajouter un commentaire si nécessaire</a:t>
            </a:r>
          </a:p>
          <a:p>
            <a:r>
              <a:rPr lang="fr-FR" sz="1400" dirty="0">
                <a:latin typeface="Poppins" panose="00000500000000000000" pitchFamily="50" charset="0"/>
                <a:cs typeface="Poppins" panose="00000500000000000000" pitchFamily="50" charset="0"/>
              </a:rPr>
              <a:t>Pour modifier le statut, cliquer sur la mesure puis cliquer sur un autre statut </a:t>
            </a:r>
          </a:p>
          <a:p>
            <a:r>
              <a:rPr lang="fr-FR" sz="1400" dirty="0">
                <a:latin typeface="Poppins" panose="00000500000000000000" pitchFamily="50" charset="0"/>
                <a:cs typeface="Poppins" panose="00000500000000000000" pitchFamily="50" charset="0"/>
              </a:rPr>
              <a:t>Pour retirer une mesure du DUERP, cliquer sur la mesure puis décocher le statut</a:t>
            </a:r>
          </a:p>
        </p:txBody>
      </p:sp>
      <p:pic>
        <p:nvPicPr>
          <p:cNvPr id="4" name="Image 3">
            <a:extLst>
              <a:ext uri="{FF2B5EF4-FFF2-40B4-BE49-F238E27FC236}">
                <a16:creationId xmlns:a16="http://schemas.microsoft.com/office/drawing/2014/main" id="{C5942F62-B2C9-43E8-82AF-23366F9F83C4}"/>
              </a:ext>
            </a:extLst>
          </p:cNvPr>
          <p:cNvPicPr>
            <a:picLocks noChangeAspect="1"/>
          </p:cNvPicPr>
          <p:nvPr/>
        </p:nvPicPr>
        <p:blipFill rotWithShape="1">
          <a:blip r:embed="rId8"/>
          <a:srcRect l="750"/>
          <a:stretch/>
        </p:blipFill>
        <p:spPr>
          <a:xfrm>
            <a:off x="946424" y="5267505"/>
            <a:ext cx="7717233" cy="1289444"/>
          </a:xfrm>
          <a:prstGeom prst="rect">
            <a:avLst/>
          </a:prstGeom>
        </p:spPr>
      </p:pic>
      <p:pic>
        <p:nvPicPr>
          <p:cNvPr id="32" name="Graphique 31" descr="Ligne fléchée : courbe dans le sens des aiguilles d’une montre">
            <a:extLst>
              <a:ext uri="{FF2B5EF4-FFF2-40B4-BE49-F238E27FC236}">
                <a16:creationId xmlns:a16="http://schemas.microsoft.com/office/drawing/2014/main" id="{FC5FC306-8316-4785-92F9-E0049CEF6E4E}"/>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4380789" flipV="1">
            <a:off x="8411930" y="5134125"/>
            <a:ext cx="855978" cy="912221"/>
          </a:xfrm>
          <a:prstGeom prst="rect">
            <a:avLst/>
          </a:prstGeom>
        </p:spPr>
      </p:pic>
      <p:sp>
        <p:nvSpPr>
          <p:cNvPr id="33" name="TextBox 16">
            <a:extLst>
              <a:ext uri="{FF2B5EF4-FFF2-40B4-BE49-F238E27FC236}">
                <a16:creationId xmlns:a16="http://schemas.microsoft.com/office/drawing/2014/main" id="{89C8C3C2-2917-4399-8B89-B67529B46872}"/>
              </a:ext>
            </a:extLst>
          </p:cNvPr>
          <p:cNvSpPr txBox="1"/>
          <p:nvPr/>
        </p:nvSpPr>
        <p:spPr>
          <a:xfrm>
            <a:off x="9401169" y="5716981"/>
            <a:ext cx="1717996" cy="390492"/>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Apparaitront dans le DUERP</a:t>
            </a:r>
          </a:p>
        </p:txBody>
      </p:sp>
      <p:pic>
        <p:nvPicPr>
          <p:cNvPr id="34" name="Graphique 33" descr="Ligne fléchée : courbe dans le sens des aiguilles d’une montre">
            <a:extLst>
              <a:ext uri="{FF2B5EF4-FFF2-40B4-BE49-F238E27FC236}">
                <a16:creationId xmlns:a16="http://schemas.microsoft.com/office/drawing/2014/main" id="{168A1F01-65D6-49B9-9B5F-8A46B3C535B6}"/>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900483" flipV="1">
            <a:off x="8325597" y="5552733"/>
            <a:ext cx="855978" cy="912221"/>
          </a:xfrm>
          <a:prstGeom prst="rect">
            <a:avLst/>
          </a:prstGeom>
        </p:spPr>
      </p:pic>
      <p:pic>
        <p:nvPicPr>
          <p:cNvPr id="35" name="Graphique 34" descr="Ligne fléchée : courbe dans le sens des aiguilles d’une montre">
            <a:extLst>
              <a:ext uri="{FF2B5EF4-FFF2-40B4-BE49-F238E27FC236}">
                <a16:creationId xmlns:a16="http://schemas.microsoft.com/office/drawing/2014/main" id="{D290F174-FA2A-4B19-8AA5-6121D25E127E}"/>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21175894" flipV="1">
            <a:off x="5461263" y="4746594"/>
            <a:ext cx="855978" cy="912221"/>
          </a:xfrm>
          <a:prstGeom prst="rect">
            <a:avLst/>
          </a:prstGeom>
        </p:spPr>
      </p:pic>
    </p:spTree>
    <p:extLst>
      <p:ext uri="{BB962C8B-B14F-4D97-AF65-F5344CB8AC3E}">
        <p14:creationId xmlns:p14="http://schemas.microsoft.com/office/powerpoint/2010/main" val="12351785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F3383F9F-0AAB-416A-9EE1-6BA19F4DB7DF}"/>
              </a:ext>
            </a:extLst>
          </p:cNvPr>
          <p:cNvGrpSpPr/>
          <p:nvPr/>
        </p:nvGrpSpPr>
        <p:grpSpPr>
          <a:xfrm>
            <a:off x="1921163" y="2659090"/>
            <a:ext cx="8994409" cy="4032721"/>
            <a:chOff x="822444" y="1727200"/>
            <a:chExt cx="9845964" cy="4705994"/>
          </a:xfrm>
        </p:grpSpPr>
        <p:grpSp>
          <p:nvGrpSpPr>
            <p:cNvPr id="9" name="Groupe 8">
              <a:extLst>
                <a:ext uri="{FF2B5EF4-FFF2-40B4-BE49-F238E27FC236}">
                  <a16:creationId xmlns:a16="http://schemas.microsoft.com/office/drawing/2014/main" id="{AA24EAB9-A1F6-4833-AB64-5A8956B4E677}"/>
                </a:ext>
              </a:extLst>
            </p:cNvPr>
            <p:cNvGrpSpPr/>
            <p:nvPr/>
          </p:nvGrpSpPr>
          <p:grpSpPr>
            <a:xfrm>
              <a:off x="822444" y="1727200"/>
              <a:ext cx="9845964" cy="4705994"/>
              <a:chOff x="822444" y="1727200"/>
              <a:chExt cx="9845964" cy="4705994"/>
            </a:xfrm>
          </p:grpSpPr>
          <p:pic>
            <p:nvPicPr>
              <p:cNvPr id="6" name="Image 5">
                <a:extLst>
                  <a:ext uri="{FF2B5EF4-FFF2-40B4-BE49-F238E27FC236}">
                    <a16:creationId xmlns:a16="http://schemas.microsoft.com/office/drawing/2014/main" id="{6A664CCD-CEF7-4CAD-8257-E2D6F1D4E5A5}"/>
                  </a:ext>
                </a:extLst>
              </p:cNvPr>
              <p:cNvPicPr>
                <a:picLocks noChangeAspect="1"/>
              </p:cNvPicPr>
              <p:nvPr/>
            </p:nvPicPr>
            <p:blipFill rotWithShape="1">
              <a:blip r:embed="rId3"/>
              <a:srcRect t="5459"/>
              <a:stretch/>
            </p:blipFill>
            <p:spPr>
              <a:xfrm>
                <a:off x="822444" y="1727200"/>
                <a:ext cx="9845964" cy="4705994"/>
              </a:xfrm>
              <a:prstGeom prst="rect">
                <a:avLst/>
              </a:prstGeom>
            </p:spPr>
          </p:pic>
          <p:pic>
            <p:nvPicPr>
              <p:cNvPr id="8" name="Image 7">
                <a:extLst>
                  <a:ext uri="{FF2B5EF4-FFF2-40B4-BE49-F238E27FC236}">
                    <a16:creationId xmlns:a16="http://schemas.microsoft.com/office/drawing/2014/main" id="{474ECECF-5017-4CD0-8F7F-B7DF26789E18}"/>
                  </a:ext>
                </a:extLst>
              </p:cNvPr>
              <p:cNvPicPr>
                <a:picLocks noChangeAspect="1"/>
              </p:cNvPicPr>
              <p:nvPr/>
            </p:nvPicPr>
            <p:blipFill rotWithShape="1">
              <a:blip r:embed="rId4"/>
              <a:srcRect l="610"/>
              <a:stretch/>
            </p:blipFill>
            <p:spPr>
              <a:xfrm>
                <a:off x="1019123" y="2757610"/>
                <a:ext cx="5352806" cy="879285"/>
              </a:xfrm>
              <a:prstGeom prst="rect">
                <a:avLst/>
              </a:prstGeom>
            </p:spPr>
          </p:pic>
        </p:grpSp>
        <p:sp>
          <p:nvSpPr>
            <p:cNvPr id="17" name="Rectangle 16">
              <a:extLst>
                <a:ext uri="{FF2B5EF4-FFF2-40B4-BE49-F238E27FC236}">
                  <a16:creationId xmlns:a16="http://schemas.microsoft.com/office/drawing/2014/main" id="{C7EA10A2-C745-4723-991F-5DF06D8F027F}"/>
                </a:ext>
              </a:extLst>
            </p:cNvPr>
            <p:cNvSpPr/>
            <p:nvPr/>
          </p:nvSpPr>
          <p:spPr>
            <a:xfrm>
              <a:off x="9056914" y="2058885"/>
              <a:ext cx="1546431" cy="552761"/>
            </a:xfrm>
            <a:prstGeom prst="rect">
              <a:avLst/>
            </a:prstGeom>
            <a:solidFill>
              <a:srgbClr val="08486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SPST</a:t>
              </a:r>
            </a:p>
          </p:txBody>
        </p:sp>
      </p:grpSp>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latin typeface="+mj-lt"/>
                <a:cs typeface="Poppins" panose="00000500000000000000" pitchFamily="50" charset="0"/>
              </a:rPr>
              <a:t>Evaluer les risques</a:t>
            </a:r>
          </a:p>
        </p:txBody>
      </p:sp>
      <p:pic>
        <p:nvPicPr>
          <p:cNvPr id="14" name="Graphique 13" descr="Ligne fléchée : courbe dans le sens des aiguilles d’une montre">
            <a:extLst>
              <a:ext uri="{FF2B5EF4-FFF2-40B4-BE49-F238E27FC236}">
                <a16:creationId xmlns:a16="http://schemas.microsoft.com/office/drawing/2014/main" id="{89680E8D-2B2E-4E8F-A4E0-60CD911AD637}"/>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5145074" flipV="1">
            <a:off x="10847227" y="3443737"/>
            <a:ext cx="871624" cy="960162"/>
          </a:xfrm>
          <a:prstGeom prst="rect">
            <a:avLst/>
          </a:prstGeom>
        </p:spPr>
      </p:pic>
      <p:sp>
        <p:nvSpPr>
          <p:cNvPr id="16" name="TextBox 16">
            <a:extLst>
              <a:ext uri="{FF2B5EF4-FFF2-40B4-BE49-F238E27FC236}">
                <a16:creationId xmlns:a16="http://schemas.microsoft.com/office/drawing/2014/main" id="{4F2BB5B9-8612-4E9F-8FDC-76623F3E72C3}"/>
              </a:ext>
            </a:extLst>
          </p:cNvPr>
          <p:cNvSpPr txBox="1"/>
          <p:nvPr/>
        </p:nvSpPr>
        <p:spPr>
          <a:xfrm>
            <a:off x="10982219" y="4360514"/>
            <a:ext cx="1237490" cy="59054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Aide </a:t>
            </a:r>
            <a:r>
              <a:rPr lang="fr-FR" sz="1400" dirty="0" err="1">
                <a:solidFill>
                  <a:srgbClr val="E39E21"/>
                </a:solidFill>
                <a:latin typeface="Poppins"/>
                <a:ea typeface="Poppins"/>
                <a:cs typeface="Poppins"/>
                <a:sym typeface="Poppins"/>
              </a:rPr>
              <a:t>méthodo-logique</a:t>
            </a:r>
            <a:endParaRPr lang="fr-FR" sz="1400" dirty="0">
              <a:solidFill>
                <a:srgbClr val="E39E21"/>
              </a:solidFill>
              <a:latin typeface="Poppins"/>
              <a:ea typeface="Poppins"/>
              <a:cs typeface="Poppins"/>
              <a:sym typeface="Poppins"/>
            </a:endParaRPr>
          </a:p>
        </p:txBody>
      </p:sp>
      <p:sp>
        <p:nvSpPr>
          <p:cNvPr id="18" name="TextBox 16">
            <a:extLst>
              <a:ext uri="{FF2B5EF4-FFF2-40B4-BE49-F238E27FC236}">
                <a16:creationId xmlns:a16="http://schemas.microsoft.com/office/drawing/2014/main" id="{A3F8EA2A-FDC1-4B38-B03E-E7ED62ED6868}"/>
              </a:ext>
            </a:extLst>
          </p:cNvPr>
          <p:cNvSpPr txBox="1"/>
          <p:nvPr/>
        </p:nvSpPr>
        <p:spPr>
          <a:xfrm>
            <a:off x="7848595" y="4745234"/>
            <a:ext cx="731127" cy="20582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Cliquer</a:t>
            </a:r>
          </a:p>
        </p:txBody>
      </p:sp>
      <p:pic>
        <p:nvPicPr>
          <p:cNvPr id="19" name="Graphique 18" descr="Ligne fléchée : courbe dans le sens des aiguilles d’une montre">
            <a:extLst>
              <a:ext uri="{FF2B5EF4-FFF2-40B4-BE49-F238E27FC236}">
                <a16:creationId xmlns:a16="http://schemas.microsoft.com/office/drawing/2014/main" id="{1DF66043-EEB8-40C8-970D-0DCF274CC303}"/>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20090937" flipH="1" flipV="1">
            <a:off x="8768357" y="4796796"/>
            <a:ext cx="774764" cy="913286"/>
          </a:xfrm>
          <a:prstGeom prst="rect">
            <a:avLst/>
          </a:prstGeom>
        </p:spPr>
      </p:pic>
      <p:pic>
        <p:nvPicPr>
          <p:cNvPr id="21" name="Graphique 20" descr="Ligne fléchée : courbe dans le sens des aiguilles d’une montre">
            <a:extLst>
              <a:ext uri="{FF2B5EF4-FFF2-40B4-BE49-F238E27FC236}">
                <a16:creationId xmlns:a16="http://schemas.microsoft.com/office/drawing/2014/main" id="{F6931575-D696-40B4-A3F6-540E54175AFE}"/>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5400000">
            <a:off x="8627693" y="3750575"/>
            <a:ext cx="753490" cy="924033"/>
          </a:xfrm>
          <a:prstGeom prst="rect">
            <a:avLst/>
          </a:prstGeom>
        </p:spPr>
      </p:pic>
      <p:sp>
        <p:nvSpPr>
          <p:cNvPr id="4" name="Sous-titre 3">
            <a:extLst>
              <a:ext uri="{FF2B5EF4-FFF2-40B4-BE49-F238E27FC236}">
                <a16:creationId xmlns:a16="http://schemas.microsoft.com/office/drawing/2014/main" id="{68F1FAE6-913D-4E82-90CF-D2C040B9D2DD}"/>
              </a:ext>
            </a:extLst>
          </p:cNvPr>
          <p:cNvSpPr>
            <a:spLocks noGrp="1"/>
          </p:cNvSpPr>
          <p:nvPr>
            <p:ph type="subTitle" idx="14"/>
          </p:nvPr>
        </p:nvSpPr>
        <p:spPr/>
        <p:txBody>
          <a:bodyPr/>
          <a:lstStyle/>
          <a:p>
            <a:r>
              <a:rPr lang="fr-FR" dirty="0"/>
              <a:t>Evaluer la situation</a:t>
            </a:r>
          </a:p>
        </p:txBody>
      </p:sp>
      <p:sp>
        <p:nvSpPr>
          <p:cNvPr id="26" name="TextBox 16">
            <a:extLst>
              <a:ext uri="{FF2B5EF4-FFF2-40B4-BE49-F238E27FC236}">
                <a16:creationId xmlns:a16="http://schemas.microsoft.com/office/drawing/2014/main" id="{3C003E1F-0F41-491A-BE16-9F709894840E}"/>
              </a:ext>
            </a:extLst>
          </p:cNvPr>
          <p:cNvSpPr txBox="1"/>
          <p:nvPr/>
        </p:nvSpPr>
        <p:spPr>
          <a:xfrm>
            <a:off x="7518988" y="2865621"/>
            <a:ext cx="1237490" cy="975267"/>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Criticité évoluant en fonction des indices définis</a:t>
            </a:r>
          </a:p>
        </p:txBody>
      </p:sp>
      <p:pic>
        <p:nvPicPr>
          <p:cNvPr id="30" name="Graphique 29" descr="Ligne fléchée : courbe dans le sens des aiguilles d’une montre">
            <a:extLst>
              <a:ext uri="{FF2B5EF4-FFF2-40B4-BE49-F238E27FC236}">
                <a16:creationId xmlns:a16="http://schemas.microsoft.com/office/drawing/2014/main" id="{7770E323-94B6-4ABF-BA95-1C5A3C8033AF}"/>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2274236" flipV="1">
            <a:off x="6708425" y="3278023"/>
            <a:ext cx="888385" cy="790496"/>
          </a:xfrm>
          <a:prstGeom prst="rect">
            <a:avLst/>
          </a:prstGeom>
        </p:spPr>
      </p:pic>
      <p:pic>
        <p:nvPicPr>
          <p:cNvPr id="31" name="Graphique 30" descr="Ligne fléchée : courbe dans le sens des aiguilles d’une montre">
            <a:extLst>
              <a:ext uri="{FF2B5EF4-FFF2-40B4-BE49-F238E27FC236}">
                <a16:creationId xmlns:a16="http://schemas.microsoft.com/office/drawing/2014/main" id="{1D679AB9-E107-47EE-84AC-51BCF8E9055F}"/>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8013132" flipH="1" flipV="1">
            <a:off x="8732982" y="3045731"/>
            <a:ext cx="772303" cy="869352"/>
          </a:xfrm>
          <a:prstGeom prst="rect">
            <a:avLst/>
          </a:prstGeom>
        </p:spPr>
      </p:pic>
      <p:sp>
        <p:nvSpPr>
          <p:cNvPr id="20" name="Espace réservé du contenu 7">
            <a:extLst>
              <a:ext uri="{FF2B5EF4-FFF2-40B4-BE49-F238E27FC236}">
                <a16:creationId xmlns:a16="http://schemas.microsoft.com/office/drawing/2014/main" id="{B2F525EF-3765-4346-AE92-77E76C9F2030}"/>
              </a:ext>
            </a:extLst>
          </p:cNvPr>
          <p:cNvSpPr>
            <a:spLocks noGrp="1"/>
          </p:cNvSpPr>
          <p:nvPr>
            <p:ph idx="1"/>
          </p:nvPr>
        </p:nvSpPr>
        <p:spPr>
          <a:xfrm>
            <a:off x="838200" y="1376984"/>
            <a:ext cx="10515600" cy="1069791"/>
          </a:xfrm>
        </p:spPr>
        <p:txBody>
          <a:bodyPr>
            <a:noAutofit/>
          </a:bodyPr>
          <a:lstStyle/>
          <a:p>
            <a:pPr marL="0" indent="0">
              <a:buNone/>
            </a:pPr>
            <a:r>
              <a:rPr lang="fr-FR" sz="1400" dirty="0">
                <a:latin typeface="Poppins" panose="00000500000000000000" pitchFamily="50" charset="0"/>
                <a:cs typeface="Poppins" panose="00000500000000000000" pitchFamily="50" charset="0"/>
              </a:rPr>
              <a:t>Les critères d’évaluation dépendent de la cotation choisie. </a:t>
            </a:r>
          </a:p>
          <a:p>
            <a:r>
              <a:rPr lang="fr-FR" sz="1400" dirty="0">
                <a:latin typeface="Poppins" panose="00000500000000000000" pitchFamily="50" charset="0"/>
                <a:cs typeface="Poppins" panose="00000500000000000000" pitchFamily="50" charset="0"/>
              </a:rPr>
              <a:t>L‘évaluation peut être faite immédiatement ou à postériori, depuis ce formulaire ou depuis le tableau d’évaluation des risques</a:t>
            </a:r>
          </a:p>
          <a:p>
            <a:r>
              <a:rPr lang="fr-FR" sz="1400" dirty="0">
                <a:latin typeface="Poppins" panose="00000500000000000000" pitchFamily="50" charset="0"/>
                <a:cs typeface="Poppins" panose="00000500000000000000" pitchFamily="50" charset="0"/>
              </a:rPr>
              <a:t>Chaque situation évaluée sera identifiée par un pictogramme représentant la criticité</a:t>
            </a:r>
          </a:p>
          <a:p>
            <a:endParaRPr lang="fr-FR" sz="1400" dirty="0">
              <a:latin typeface="Poppins" panose="00000500000000000000" pitchFamily="50" charset="0"/>
              <a:cs typeface="Poppins" panose="00000500000000000000" pitchFamily="50" charset="0"/>
            </a:endParaRPr>
          </a:p>
        </p:txBody>
      </p:sp>
      <p:pic>
        <p:nvPicPr>
          <p:cNvPr id="23" name="Graphique 22" descr="Ligne fléchée : courbe dans le sens des aiguilles d’une montre">
            <a:extLst>
              <a:ext uri="{FF2B5EF4-FFF2-40B4-BE49-F238E27FC236}">
                <a16:creationId xmlns:a16="http://schemas.microsoft.com/office/drawing/2014/main" id="{36FD6EB9-14D1-4999-82B0-DD51A24639E6}"/>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6931628">
            <a:off x="8715044" y="4196974"/>
            <a:ext cx="753490" cy="924033"/>
          </a:xfrm>
          <a:prstGeom prst="rect">
            <a:avLst/>
          </a:prstGeom>
        </p:spPr>
      </p:pic>
      <p:sp>
        <p:nvSpPr>
          <p:cNvPr id="24" name="Espace réservé du numéro de diapositive 2">
            <a:extLst>
              <a:ext uri="{FF2B5EF4-FFF2-40B4-BE49-F238E27FC236}">
                <a16:creationId xmlns:a16="http://schemas.microsoft.com/office/drawing/2014/main" id="{9CE8829F-1C56-458C-BAE5-0C1FBF8BC86E}"/>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31</a:t>
            </a:fld>
            <a:endParaRPr lang="fr-FR" dirty="0">
              <a:solidFill>
                <a:srgbClr val="A9E0F6"/>
              </a:solidFill>
              <a:latin typeface="Poppins" panose="00000500000000000000" pitchFamily="2" charset="0"/>
              <a:cs typeface="Poppins" panose="00000500000000000000" pitchFamily="2" charset="0"/>
            </a:endParaRPr>
          </a:p>
        </p:txBody>
      </p:sp>
      <p:pic>
        <p:nvPicPr>
          <p:cNvPr id="25" name="Graphique 24" descr="Flèche : demi-tour horizontal">
            <a:hlinkClick r:id="rId7" action="ppaction://hlinksldjump"/>
            <a:extLst>
              <a:ext uri="{FF2B5EF4-FFF2-40B4-BE49-F238E27FC236}">
                <a16:creationId xmlns:a16="http://schemas.microsoft.com/office/drawing/2014/main" id="{B13584D1-ADAC-46AF-9B85-A7C23CBD56A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6509" y="65225"/>
            <a:ext cx="451617" cy="451617"/>
          </a:xfrm>
          <a:prstGeom prst="rect">
            <a:avLst/>
          </a:prstGeom>
        </p:spPr>
      </p:pic>
    </p:spTree>
    <p:extLst>
      <p:ext uri="{BB962C8B-B14F-4D97-AF65-F5344CB8AC3E}">
        <p14:creationId xmlns:p14="http://schemas.microsoft.com/office/powerpoint/2010/main" val="4171390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latin typeface="+mj-lt"/>
                <a:cs typeface="Poppins" panose="00000500000000000000" pitchFamily="50" charset="0"/>
              </a:rPr>
              <a:t>Collaborer AVEC VOS Salariés</a:t>
            </a:r>
          </a:p>
        </p:txBody>
      </p:sp>
      <p:sp>
        <p:nvSpPr>
          <p:cNvPr id="7" name="Sous-titre 6">
            <a:extLst>
              <a:ext uri="{FF2B5EF4-FFF2-40B4-BE49-F238E27FC236}">
                <a16:creationId xmlns:a16="http://schemas.microsoft.com/office/drawing/2014/main" id="{7298F976-8128-4AAF-9869-02887B857132}"/>
              </a:ext>
            </a:extLst>
          </p:cNvPr>
          <p:cNvSpPr>
            <a:spLocks noGrp="1"/>
          </p:cNvSpPr>
          <p:nvPr>
            <p:ph type="subTitle" idx="14"/>
          </p:nvPr>
        </p:nvSpPr>
        <p:spPr/>
        <p:txBody>
          <a:bodyPr/>
          <a:lstStyle/>
          <a:p>
            <a:endParaRPr lang="fr-FR"/>
          </a:p>
        </p:txBody>
      </p:sp>
      <p:sp>
        <p:nvSpPr>
          <p:cNvPr id="4" name="Espace réservé du contenu 3">
            <a:extLst>
              <a:ext uri="{FF2B5EF4-FFF2-40B4-BE49-F238E27FC236}">
                <a16:creationId xmlns:a16="http://schemas.microsoft.com/office/drawing/2014/main" id="{3480D19C-A165-42FD-BD29-CA2C9C7D48D4}"/>
              </a:ext>
            </a:extLst>
          </p:cNvPr>
          <p:cNvSpPr>
            <a:spLocks noGrp="1"/>
          </p:cNvSpPr>
          <p:nvPr>
            <p:ph idx="1"/>
          </p:nvPr>
        </p:nvSpPr>
        <p:spPr>
          <a:xfrm>
            <a:off x="838199" y="1431984"/>
            <a:ext cx="10515599" cy="4770407"/>
          </a:xfrm>
        </p:spPr>
        <p:txBody>
          <a:bodyPr/>
          <a:lstStyle/>
          <a:p>
            <a:pPr marL="0" indent="0">
              <a:buNone/>
            </a:pPr>
            <a:r>
              <a:rPr lang="fr-FR" dirty="0">
                <a:latin typeface="Poppins" panose="00000500000000000000" pitchFamily="50" charset="0"/>
                <a:cs typeface="Poppins" panose="00000500000000000000" pitchFamily="50" charset="0"/>
                <a:sym typeface="Poppins"/>
              </a:rPr>
              <a:t>Vous pouvez décider de solliciter tout ou partie de vos salariés pour participer à l’évaluation des risques de leurs postes de travail via MDU :</a:t>
            </a:r>
          </a:p>
          <a:p>
            <a:r>
              <a:rPr lang="fr-FR" dirty="0">
                <a:latin typeface="Poppins" panose="00000500000000000000" pitchFamily="50" charset="0"/>
                <a:cs typeface="Poppins" panose="00000500000000000000" pitchFamily="50" charset="0"/>
                <a:sym typeface="Poppins"/>
              </a:rPr>
              <a:t>En leur créant un profil Utilisateur :</a:t>
            </a:r>
          </a:p>
          <a:p>
            <a:pPr marL="0" indent="0">
              <a:buNone/>
            </a:pPr>
            <a:endParaRPr lang="fr-FR" dirty="0">
              <a:latin typeface="Poppins" panose="00000500000000000000" pitchFamily="50" charset="0"/>
              <a:cs typeface="Poppins" panose="00000500000000000000" pitchFamily="50" charset="0"/>
              <a:sym typeface="Poppins"/>
            </a:endParaRPr>
          </a:p>
          <a:p>
            <a:pPr lvl="1">
              <a:tabLst>
                <a:tab pos="6456363" algn="l"/>
              </a:tabLst>
            </a:pPr>
            <a:endParaRPr lang="fr-FR" dirty="0">
              <a:latin typeface="Poppins" panose="00000500000000000000" pitchFamily="50" charset="0"/>
              <a:cs typeface="Poppins" panose="00000500000000000000" pitchFamily="50" charset="0"/>
              <a:sym typeface="Poppins"/>
            </a:endParaRPr>
          </a:p>
          <a:p>
            <a:pPr lvl="1">
              <a:tabLst>
                <a:tab pos="6456363" algn="l"/>
              </a:tabLst>
            </a:pPr>
            <a:endParaRPr lang="fr-FR" dirty="0">
              <a:latin typeface="Poppins" panose="00000500000000000000" pitchFamily="50" charset="0"/>
              <a:cs typeface="Poppins" panose="00000500000000000000" pitchFamily="50" charset="0"/>
              <a:sym typeface="Poppins"/>
            </a:endParaRPr>
          </a:p>
          <a:p>
            <a:pPr lvl="1">
              <a:tabLst>
                <a:tab pos="6456363" algn="l"/>
              </a:tabLst>
            </a:pPr>
            <a:endParaRPr lang="fr-FR" dirty="0">
              <a:latin typeface="Poppins" panose="00000500000000000000" pitchFamily="50" charset="0"/>
              <a:cs typeface="Poppins" panose="00000500000000000000" pitchFamily="50" charset="0"/>
              <a:sym typeface="Poppins"/>
            </a:endParaRPr>
          </a:p>
          <a:p>
            <a:pPr lvl="1">
              <a:tabLst>
                <a:tab pos="6456363" algn="l"/>
              </a:tabLst>
            </a:pPr>
            <a:endParaRPr lang="fr-FR" dirty="0">
              <a:latin typeface="Poppins" panose="00000500000000000000" pitchFamily="50" charset="0"/>
              <a:cs typeface="Poppins" panose="00000500000000000000" pitchFamily="50" charset="0"/>
              <a:sym typeface="Poppins"/>
            </a:endParaRPr>
          </a:p>
          <a:p>
            <a:pPr lvl="1">
              <a:tabLst>
                <a:tab pos="6456363" algn="l"/>
              </a:tabLst>
            </a:pPr>
            <a:endParaRPr lang="fr-FR" dirty="0">
              <a:latin typeface="Poppins" panose="00000500000000000000" pitchFamily="50" charset="0"/>
              <a:cs typeface="Poppins" panose="00000500000000000000" pitchFamily="50" charset="0"/>
              <a:sym typeface="Poppins"/>
            </a:endParaRPr>
          </a:p>
          <a:p>
            <a:pPr lvl="1">
              <a:tabLst>
                <a:tab pos="6456363" algn="l"/>
              </a:tabLst>
            </a:pPr>
            <a:endParaRPr lang="fr-FR" dirty="0">
              <a:latin typeface="Poppins" panose="00000500000000000000" pitchFamily="50" charset="0"/>
              <a:cs typeface="Poppins" panose="00000500000000000000" pitchFamily="50" charset="0"/>
              <a:sym typeface="Poppins"/>
            </a:endParaRPr>
          </a:p>
          <a:p>
            <a:pPr lvl="1">
              <a:tabLst>
                <a:tab pos="6456363" algn="l"/>
              </a:tabLst>
            </a:pPr>
            <a:endParaRPr lang="fr-FR" dirty="0">
              <a:latin typeface="Poppins" panose="00000500000000000000" pitchFamily="50" charset="0"/>
              <a:cs typeface="Poppins" panose="00000500000000000000" pitchFamily="50" charset="0"/>
              <a:sym typeface="Poppins"/>
            </a:endParaRPr>
          </a:p>
          <a:p>
            <a:r>
              <a:rPr lang="fr-FR" dirty="0">
                <a:latin typeface="Poppins" panose="00000500000000000000" pitchFamily="50" charset="0"/>
                <a:cs typeface="Poppins" panose="00000500000000000000" pitchFamily="50" charset="0"/>
                <a:sym typeface="Poppins"/>
              </a:rPr>
              <a:t>En leur créant un profil Administrateur :</a:t>
            </a:r>
          </a:p>
          <a:p>
            <a:pPr lvl="1"/>
            <a:r>
              <a:rPr lang="fr-FR" dirty="0">
                <a:latin typeface="Poppins" panose="00000500000000000000" pitchFamily="50" charset="0"/>
                <a:cs typeface="Poppins" panose="00000500000000000000" pitchFamily="50" charset="0"/>
                <a:sym typeface="Poppins"/>
              </a:rPr>
              <a:t>Chaque administrateur recevra un mail automatique avec le lien vers MDU, son identifiant personnel et son mot de passe temporaire</a:t>
            </a:r>
          </a:p>
          <a:p>
            <a:pPr lvl="1"/>
            <a:r>
              <a:rPr lang="fr-FR" dirty="0">
                <a:latin typeface="Poppins" panose="00000500000000000000" pitchFamily="50" charset="0"/>
                <a:cs typeface="Poppins" panose="00000500000000000000" pitchFamily="50" charset="0"/>
                <a:sym typeface="Poppins"/>
              </a:rPr>
              <a:t>Ils auront accès à l’intégralité de MDU et de ses fonctionnalités</a:t>
            </a:r>
          </a:p>
          <a:p>
            <a:pPr lvl="1"/>
            <a:r>
              <a:rPr lang="fr-FR" dirty="0">
                <a:latin typeface="Poppins" panose="00000500000000000000" pitchFamily="50" charset="0"/>
                <a:cs typeface="Poppins" panose="00000500000000000000" pitchFamily="50" charset="0"/>
                <a:sym typeface="Poppins"/>
              </a:rPr>
              <a:t>Leurs réponses seront intégrées au DUERP</a:t>
            </a:r>
          </a:p>
          <a:p>
            <a:pPr lvl="1"/>
            <a:r>
              <a:rPr lang="fr-FR" dirty="0"/>
              <a:t>Un administrateur est donc un </a:t>
            </a:r>
            <a:r>
              <a:rPr lang="fr-FR" b="1" dirty="0">
                <a:solidFill>
                  <a:schemeClr val="tx1">
                    <a:lumMod val="75000"/>
                    <a:lumOff val="25000"/>
                  </a:schemeClr>
                </a:solidFill>
              </a:rPr>
              <a:t>salarié représentant de l’employeur</a:t>
            </a:r>
          </a:p>
        </p:txBody>
      </p:sp>
      <p:sp>
        <p:nvSpPr>
          <p:cNvPr id="13" name="Rectangle 12">
            <a:extLst>
              <a:ext uri="{FF2B5EF4-FFF2-40B4-BE49-F238E27FC236}">
                <a16:creationId xmlns:a16="http://schemas.microsoft.com/office/drawing/2014/main" id="{0F0F4B65-D671-4BC2-B907-30DA8D9462A1}"/>
              </a:ext>
            </a:extLst>
          </p:cNvPr>
          <p:cNvSpPr/>
          <p:nvPr/>
        </p:nvSpPr>
        <p:spPr>
          <a:xfrm>
            <a:off x="849373" y="2287137"/>
            <a:ext cx="6952720" cy="2031325"/>
          </a:xfrm>
          <a:prstGeom prst="rect">
            <a:avLst/>
          </a:prstGeom>
        </p:spPr>
        <p:txBody>
          <a:bodyPr wrap="square">
            <a:spAutoFit/>
          </a:bodyPr>
          <a:lstStyle/>
          <a:p>
            <a:pPr marL="742950" lvl="1" indent="-285750">
              <a:buFont typeface="Arial" panose="020B0604020202020204" pitchFamily="34" charset="0"/>
              <a:buChar char="•"/>
              <a:tabLst>
                <a:tab pos="6456363" algn="l"/>
              </a:tabLst>
            </a:pPr>
            <a:r>
              <a:rPr lang="fr-FR" sz="1400" dirty="0">
                <a:solidFill>
                  <a:schemeClr val="bg2">
                    <a:lumMod val="25000"/>
                  </a:schemeClr>
                </a:solidFill>
                <a:latin typeface="Poppins" panose="00000500000000000000" pitchFamily="50" charset="0"/>
                <a:cs typeface="Poppins" panose="00000500000000000000" pitchFamily="50" charset="0"/>
                <a:sym typeface="Poppins"/>
              </a:rPr>
              <a:t>Chaque utilisateur recevra un mail automatique avec le lien vers MDU, son identifiant personnel et son mot de passe temporaire</a:t>
            </a:r>
          </a:p>
          <a:p>
            <a:pPr marL="742950" lvl="1" indent="-285750">
              <a:buFont typeface="Arial" panose="020B0604020202020204" pitchFamily="34" charset="0"/>
              <a:buChar char="•"/>
              <a:tabLst>
                <a:tab pos="6456363" algn="l"/>
              </a:tabLst>
            </a:pPr>
            <a:r>
              <a:rPr lang="fr-FR" sz="1400" dirty="0">
                <a:solidFill>
                  <a:schemeClr val="bg2">
                    <a:lumMod val="25000"/>
                  </a:schemeClr>
                </a:solidFill>
                <a:latin typeface="Poppins" panose="00000500000000000000" pitchFamily="50" charset="0"/>
                <a:cs typeface="Poppins" panose="00000500000000000000" pitchFamily="50" charset="0"/>
                <a:sym typeface="Poppins"/>
              </a:rPr>
              <a:t>Ils n’auront accès qu’à l’évaluation des risques des unités sélectionnées</a:t>
            </a:r>
          </a:p>
          <a:p>
            <a:pPr marL="742950" lvl="1" indent="-285750">
              <a:buFont typeface="Arial" panose="020B0604020202020204" pitchFamily="34" charset="0"/>
              <a:buChar char="•"/>
              <a:tabLst>
                <a:tab pos="6456363" algn="l"/>
              </a:tabLst>
            </a:pPr>
            <a:r>
              <a:rPr lang="fr-FR" sz="1400" dirty="0">
                <a:solidFill>
                  <a:schemeClr val="bg2">
                    <a:lumMod val="25000"/>
                  </a:schemeClr>
                </a:solidFill>
                <a:latin typeface="Poppins" panose="00000500000000000000" pitchFamily="50" charset="0"/>
                <a:cs typeface="Poppins" panose="00000500000000000000" pitchFamily="50" charset="0"/>
                <a:sym typeface="Poppins"/>
              </a:rPr>
              <a:t>Ils ne pourront que donner leur avis anonyme, et non valider les données (réservé aux administrateurs)</a:t>
            </a:r>
          </a:p>
          <a:p>
            <a:pPr marL="742950" lvl="1" indent="-285750">
              <a:buFont typeface="Arial" panose="020B0604020202020204" pitchFamily="34" charset="0"/>
              <a:buChar char="•"/>
              <a:tabLst>
                <a:tab pos="6456363" algn="l"/>
              </a:tabLst>
            </a:pPr>
            <a:r>
              <a:rPr lang="fr-FR" sz="1400" dirty="0">
                <a:solidFill>
                  <a:schemeClr val="bg2">
                    <a:lumMod val="25000"/>
                  </a:schemeClr>
                </a:solidFill>
                <a:latin typeface="Poppins" panose="00000500000000000000" pitchFamily="50" charset="0"/>
                <a:cs typeface="Poppins" panose="00000500000000000000" pitchFamily="50" charset="0"/>
                <a:sym typeface="Poppins"/>
              </a:rPr>
              <a:t>Leurs réponses seront visibles sous forme de jauges dans le Mode Partage Salariés</a:t>
            </a:r>
          </a:p>
          <a:p>
            <a:pPr lvl="1">
              <a:tabLst>
                <a:tab pos="6456363" algn="l"/>
              </a:tabLst>
            </a:pPr>
            <a:endParaRPr lang="fr-FR" sz="1400" dirty="0">
              <a:solidFill>
                <a:schemeClr val="bg2">
                  <a:lumMod val="25000"/>
                </a:schemeClr>
              </a:solidFill>
              <a:latin typeface="Poppins" panose="00000500000000000000" pitchFamily="50" charset="0"/>
              <a:cs typeface="Poppins" panose="00000500000000000000" pitchFamily="50" charset="0"/>
            </a:endParaRPr>
          </a:p>
        </p:txBody>
      </p:sp>
      <p:pic>
        <p:nvPicPr>
          <p:cNvPr id="14" name="Image 13">
            <a:extLst>
              <a:ext uri="{FF2B5EF4-FFF2-40B4-BE49-F238E27FC236}">
                <a16:creationId xmlns:a16="http://schemas.microsoft.com/office/drawing/2014/main" id="{1DBCE26E-ABFC-4CA7-B194-9D2E9B6BB5A5}"/>
              </a:ext>
            </a:extLst>
          </p:cNvPr>
          <p:cNvPicPr>
            <a:picLocks noChangeAspect="1"/>
          </p:cNvPicPr>
          <p:nvPr/>
        </p:nvPicPr>
        <p:blipFill>
          <a:blip r:embed="rId3"/>
          <a:stretch>
            <a:fillRect/>
          </a:stretch>
        </p:blipFill>
        <p:spPr>
          <a:xfrm>
            <a:off x="7915419" y="2170834"/>
            <a:ext cx="3971925" cy="1962150"/>
          </a:xfrm>
          <a:prstGeom prst="rect">
            <a:avLst/>
          </a:prstGeom>
        </p:spPr>
      </p:pic>
      <p:sp>
        <p:nvSpPr>
          <p:cNvPr id="17" name="Espace réservé du numéro de diapositive 2">
            <a:extLst>
              <a:ext uri="{FF2B5EF4-FFF2-40B4-BE49-F238E27FC236}">
                <a16:creationId xmlns:a16="http://schemas.microsoft.com/office/drawing/2014/main" id="{24A286EF-3DCD-4C8A-9788-7BCCE365B0F8}"/>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32</a:t>
            </a:fld>
            <a:endParaRPr lang="fr-FR" dirty="0">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9703364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BEBBB03-02CB-46F0-B964-91E624F47047}"/>
              </a:ext>
            </a:extLst>
          </p:cNvPr>
          <p:cNvPicPr>
            <a:picLocks noChangeAspect="1"/>
          </p:cNvPicPr>
          <p:nvPr/>
        </p:nvPicPr>
        <p:blipFill rotWithShape="1">
          <a:blip r:embed="rId3"/>
          <a:srcRect t="-1" b="54286"/>
          <a:stretch/>
        </p:blipFill>
        <p:spPr>
          <a:xfrm>
            <a:off x="688109" y="1316178"/>
            <a:ext cx="10815782" cy="2229170"/>
          </a:xfrm>
          <a:prstGeom prst="rect">
            <a:avLst/>
          </a:prstGeom>
        </p:spPr>
      </p:pic>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latin typeface="Poppins Medium" panose="00000600000000000000" pitchFamily="50" charset="0"/>
                <a:cs typeface="Poppins Medium" panose="00000600000000000000" pitchFamily="50" charset="0"/>
              </a:rPr>
              <a:t>MODE PARTAGE Salariés</a:t>
            </a:r>
          </a:p>
        </p:txBody>
      </p:sp>
      <p:pic>
        <p:nvPicPr>
          <p:cNvPr id="14" name="Graphique 13" descr="Ligne fléchée : courbe dans le sens des aiguilles d’une montre">
            <a:extLst>
              <a:ext uri="{FF2B5EF4-FFF2-40B4-BE49-F238E27FC236}">
                <a16:creationId xmlns:a16="http://schemas.microsoft.com/office/drawing/2014/main" id="{89680E8D-2B2E-4E8F-A4E0-60CD911AD637}"/>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212687" flipV="1">
            <a:off x="5405468" y="2914132"/>
            <a:ext cx="871624" cy="960162"/>
          </a:xfrm>
          <a:prstGeom prst="rect">
            <a:avLst/>
          </a:prstGeom>
        </p:spPr>
      </p:pic>
      <p:sp>
        <p:nvSpPr>
          <p:cNvPr id="16" name="TextBox 16">
            <a:extLst>
              <a:ext uri="{FF2B5EF4-FFF2-40B4-BE49-F238E27FC236}">
                <a16:creationId xmlns:a16="http://schemas.microsoft.com/office/drawing/2014/main" id="{4F2BB5B9-8612-4E9F-8FDC-76623F3E72C3}"/>
              </a:ext>
            </a:extLst>
          </p:cNvPr>
          <p:cNvSpPr txBox="1"/>
          <p:nvPr/>
        </p:nvSpPr>
        <p:spPr>
          <a:xfrm>
            <a:off x="9230817" y="832900"/>
            <a:ext cx="2030619" cy="39818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Liste des salariés ayant participé</a:t>
            </a:r>
          </a:p>
        </p:txBody>
      </p:sp>
      <p:pic>
        <p:nvPicPr>
          <p:cNvPr id="21" name="Graphique 20" descr="Ligne fléchée : courbe dans le sens des aiguilles d’une montre">
            <a:extLst>
              <a:ext uri="{FF2B5EF4-FFF2-40B4-BE49-F238E27FC236}">
                <a16:creationId xmlns:a16="http://schemas.microsoft.com/office/drawing/2014/main" id="{F6931575-D696-40B4-A3F6-540E54175AFE}"/>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0800000">
            <a:off x="10312752" y="1140497"/>
            <a:ext cx="1084099" cy="1078721"/>
          </a:xfrm>
          <a:prstGeom prst="rect">
            <a:avLst/>
          </a:prstGeom>
        </p:spPr>
      </p:pic>
      <p:sp>
        <p:nvSpPr>
          <p:cNvPr id="4" name="Sous-titre 3">
            <a:extLst>
              <a:ext uri="{FF2B5EF4-FFF2-40B4-BE49-F238E27FC236}">
                <a16:creationId xmlns:a16="http://schemas.microsoft.com/office/drawing/2014/main" id="{68F1FAE6-913D-4E82-90CF-D2C040B9D2DD}"/>
              </a:ext>
            </a:extLst>
          </p:cNvPr>
          <p:cNvSpPr>
            <a:spLocks noGrp="1"/>
          </p:cNvSpPr>
          <p:nvPr>
            <p:ph type="subTitle" idx="14"/>
          </p:nvPr>
        </p:nvSpPr>
        <p:spPr/>
        <p:txBody>
          <a:bodyPr/>
          <a:lstStyle/>
          <a:p>
            <a:r>
              <a:rPr lang="fr-FR" dirty="0"/>
              <a:t>Visualisation</a:t>
            </a:r>
          </a:p>
        </p:txBody>
      </p:sp>
      <p:sp>
        <p:nvSpPr>
          <p:cNvPr id="26" name="TextBox 16">
            <a:extLst>
              <a:ext uri="{FF2B5EF4-FFF2-40B4-BE49-F238E27FC236}">
                <a16:creationId xmlns:a16="http://schemas.microsoft.com/office/drawing/2014/main" id="{3C003E1F-0F41-491A-BE16-9F709894840E}"/>
              </a:ext>
            </a:extLst>
          </p:cNvPr>
          <p:cNvSpPr txBox="1"/>
          <p:nvPr/>
        </p:nvSpPr>
        <p:spPr>
          <a:xfrm>
            <a:off x="7516646" y="3573177"/>
            <a:ext cx="3992865" cy="590546"/>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Données saisies par un administrateur, visibles dans tous les modes et qui apparaitront dans le DUERP</a:t>
            </a:r>
          </a:p>
        </p:txBody>
      </p:sp>
      <p:pic>
        <p:nvPicPr>
          <p:cNvPr id="30" name="Graphique 29" descr="Ligne fléchée : courbe dans le sens des aiguilles d’une montre">
            <a:extLst>
              <a:ext uri="{FF2B5EF4-FFF2-40B4-BE49-F238E27FC236}">
                <a16:creationId xmlns:a16="http://schemas.microsoft.com/office/drawing/2014/main" id="{7770E323-94B6-4ABF-BA95-1C5A3C8033AF}"/>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4722457" flipV="1">
            <a:off x="6583322" y="3050344"/>
            <a:ext cx="971955" cy="969531"/>
          </a:xfrm>
          <a:prstGeom prst="rect">
            <a:avLst/>
          </a:prstGeom>
        </p:spPr>
      </p:pic>
      <p:sp>
        <p:nvSpPr>
          <p:cNvPr id="17" name="TextBox 16">
            <a:extLst>
              <a:ext uri="{FF2B5EF4-FFF2-40B4-BE49-F238E27FC236}">
                <a16:creationId xmlns:a16="http://schemas.microsoft.com/office/drawing/2014/main" id="{EEFB0529-B166-4E5F-B550-4417B28D421A}"/>
              </a:ext>
            </a:extLst>
          </p:cNvPr>
          <p:cNvSpPr txBox="1"/>
          <p:nvPr/>
        </p:nvSpPr>
        <p:spPr>
          <a:xfrm>
            <a:off x="4385085" y="3749149"/>
            <a:ext cx="2254694" cy="398186"/>
          </a:xfrm>
          <a:prstGeom prst="rect">
            <a:avLst/>
          </a:prstGeom>
        </p:spPr>
        <p:txBody>
          <a:bodyPr wrap="square" lIns="0" tIns="0" rIns="0" bIns="0" rtlCol="0" anchor="t">
            <a:spAutoFit/>
          </a:bodyPr>
          <a:lstStyle/>
          <a:p>
            <a:pPr algn="ctr">
              <a:lnSpc>
                <a:spcPts val="1493"/>
              </a:lnSpc>
            </a:pPr>
            <a:r>
              <a:rPr lang="fr-FR" sz="1400" dirty="0">
                <a:solidFill>
                  <a:srgbClr val="A9E0F6"/>
                </a:solidFill>
                <a:latin typeface="Poppins"/>
                <a:ea typeface="Poppins"/>
                <a:cs typeface="Poppins"/>
                <a:sym typeface="Poppins"/>
              </a:rPr>
              <a:t>Surlignage bleu = réponses de salariés</a:t>
            </a:r>
          </a:p>
        </p:txBody>
      </p:sp>
      <p:pic>
        <p:nvPicPr>
          <p:cNvPr id="5" name="Image 4">
            <a:extLst>
              <a:ext uri="{FF2B5EF4-FFF2-40B4-BE49-F238E27FC236}">
                <a16:creationId xmlns:a16="http://schemas.microsoft.com/office/drawing/2014/main" id="{9EDDB838-C98C-4F99-A25A-827A0BBA97EF}"/>
              </a:ext>
            </a:extLst>
          </p:cNvPr>
          <p:cNvPicPr>
            <a:picLocks noChangeAspect="1"/>
          </p:cNvPicPr>
          <p:nvPr/>
        </p:nvPicPr>
        <p:blipFill>
          <a:blip r:embed="rId8"/>
          <a:stretch>
            <a:fillRect/>
          </a:stretch>
        </p:blipFill>
        <p:spPr>
          <a:xfrm>
            <a:off x="367777" y="4397724"/>
            <a:ext cx="10289309" cy="764348"/>
          </a:xfrm>
          <a:prstGeom prst="rect">
            <a:avLst/>
          </a:prstGeom>
        </p:spPr>
      </p:pic>
      <p:pic>
        <p:nvPicPr>
          <p:cNvPr id="20" name="Graphique 19" descr="Ligne fléchée : courbe dans le sens des aiguilles d’une montre">
            <a:extLst>
              <a:ext uri="{FF2B5EF4-FFF2-40B4-BE49-F238E27FC236}">
                <a16:creationId xmlns:a16="http://schemas.microsoft.com/office/drawing/2014/main" id="{E2595675-77F8-4F9A-A4F3-52B2188813AC}"/>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9453272" flipV="1">
            <a:off x="7371166" y="3925439"/>
            <a:ext cx="1007644" cy="905241"/>
          </a:xfrm>
          <a:prstGeom prst="rect">
            <a:avLst/>
          </a:prstGeom>
        </p:spPr>
      </p:pic>
      <p:pic>
        <p:nvPicPr>
          <p:cNvPr id="22" name="Graphique 21" descr="Ligne fléchée : courbe dans le sens des aiguilles d’une montre">
            <a:extLst>
              <a:ext uri="{FF2B5EF4-FFF2-40B4-BE49-F238E27FC236}">
                <a16:creationId xmlns:a16="http://schemas.microsoft.com/office/drawing/2014/main" id="{FE39461C-28FB-40BA-B433-6E486C19537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20925861" flipH="1" flipV="1">
            <a:off x="6880380" y="3975207"/>
            <a:ext cx="1014471" cy="960162"/>
          </a:xfrm>
          <a:prstGeom prst="rect">
            <a:avLst/>
          </a:prstGeom>
        </p:spPr>
      </p:pic>
      <p:grpSp>
        <p:nvGrpSpPr>
          <p:cNvPr id="11" name="Groupe 10">
            <a:extLst>
              <a:ext uri="{FF2B5EF4-FFF2-40B4-BE49-F238E27FC236}">
                <a16:creationId xmlns:a16="http://schemas.microsoft.com/office/drawing/2014/main" id="{E1FA8DA2-9C0E-461F-B14D-57EBBDDC9D7A}"/>
              </a:ext>
            </a:extLst>
          </p:cNvPr>
          <p:cNvGrpSpPr/>
          <p:nvPr/>
        </p:nvGrpSpPr>
        <p:grpSpPr>
          <a:xfrm>
            <a:off x="1369732" y="5239670"/>
            <a:ext cx="4334886" cy="1000767"/>
            <a:chOff x="3083145" y="5246987"/>
            <a:chExt cx="4334886" cy="1000767"/>
          </a:xfrm>
        </p:grpSpPr>
        <p:pic>
          <p:nvPicPr>
            <p:cNvPr id="10" name="Image 9">
              <a:extLst>
                <a:ext uri="{FF2B5EF4-FFF2-40B4-BE49-F238E27FC236}">
                  <a16:creationId xmlns:a16="http://schemas.microsoft.com/office/drawing/2014/main" id="{295B34C9-1C2D-4909-A765-78441195E65E}"/>
                </a:ext>
              </a:extLst>
            </p:cNvPr>
            <p:cNvPicPr>
              <a:picLocks noChangeAspect="1"/>
            </p:cNvPicPr>
            <p:nvPr/>
          </p:nvPicPr>
          <p:blipFill rotWithShape="1">
            <a:blip r:embed="rId9"/>
            <a:srcRect b="31448"/>
            <a:stretch/>
          </p:blipFill>
          <p:spPr>
            <a:xfrm>
              <a:off x="3086320" y="5246987"/>
              <a:ext cx="4331711" cy="1000767"/>
            </a:xfrm>
            <a:prstGeom prst="rect">
              <a:avLst/>
            </a:prstGeom>
          </p:spPr>
        </p:pic>
        <p:pic>
          <p:nvPicPr>
            <p:cNvPr id="23" name="Image 22">
              <a:extLst>
                <a:ext uri="{FF2B5EF4-FFF2-40B4-BE49-F238E27FC236}">
                  <a16:creationId xmlns:a16="http://schemas.microsoft.com/office/drawing/2014/main" id="{91EF3EA9-7547-48CC-B381-DF5ED45DF387}"/>
                </a:ext>
              </a:extLst>
            </p:cNvPr>
            <p:cNvPicPr>
              <a:picLocks noChangeAspect="1"/>
            </p:cNvPicPr>
            <p:nvPr/>
          </p:nvPicPr>
          <p:blipFill rotWithShape="1">
            <a:blip r:embed="rId9"/>
            <a:srcRect l="-109" t="67821" r="92564"/>
            <a:stretch/>
          </p:blipFill>
          <p:spPr>
            <a:xfrm>
              <a:off x="3083145" y="5607035"/>
              <a:ext cx="326805" cy="469773"/>
            </a:xfrm>
            <a:prstGeom prst="rect">
              <a:avLst/>
            </a:prstGeom>
          </p:spPr>
        </p:pic>
      </p:grpSp>
      <p:pic>
        <p:nvPicPr>
          <p:cNvPr id="24" name="Graphique 23" descr="Ligne fléchée : courbe dans le sens des aiguilles d’une montre">
            <a:extLst>
              <a:ext uri="{FF2B5EF4-FFF2-40B4-BE49-F238E27FC236}">
                <a16:creationId xmlns:a16="http://schemas.microsoft.com/office/drawing/2014/main" id="{9B354FAB-D168-4864-9A7C-9CABE8552A9B}"/>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2884727" flipV="1">
            <a:off x="5469674" y="5142451"/>
            <a:ext cx="915564" cy="823380"/>
          </a:xfrm>
          <a:prstGeom prst="rect">
            <a:avLst/>
          </a:prstGeom>
        </p:spPr>
      </p:pic>
      <p:sp>
        <p:nvSpPr>
          <p:cNvPr id="25" name="TextBox 16">
            <a:extLst>
              <a:ext uri="{FF2B5EF4-FFF2-40B4-BE49-F238E27FC236}">
                <a16:creationId xmlns:a16="http://schemas.microsoft.com/office/drawing/2014/main" id="{8D81E81D-0FF4-4BA5-88EE-711B518C907D}"/>
              </a:ext>
            </a:extLst>
          </p:cNvPr>
          <p:cNvSpPr txBox="1"/>
          <p:nvPr/>
        </p:nvSpPr>
        <p:spPr>
          <a:xfrm>
            <a:off x="6206178" y="5521353"/>
            <a:ext cx="2850631" cy="205826"/>
          </a:xfrm>
          <a:prstGeom prst="rect">
            <a:avLst/>
          </a:prstGeom>
        </p:spPr>
        <p:txBody>
          <a:bodyPr wrap="square" lIns="0" tIns="0" rIns="0" bIns="0" rtlCol="0" anchor="t">
            <a:spAutoFit/>
          </a:bodyPr>
          <a:lstStyle/>
          <a:p>
            <a:pPr algn="ctr">
              <a:lnSpc>
                <a:spcPts val="1493"/>
              </a:lnSpc>
            </a:pPr>
            <a:r>
              <a:rPr lang="fr-FR" sz="1400" dirty="0">
                <a:solidFill>
                  <a:srgbClr val="A9E0F6"/>
                </a:solidFill>
                <a:latin typeface="Poppins"/>
                <a:ea typeface="Poppins"/>
                <a:cs typeface="Poppins"/>
                <a:sym typeface="Poppins"/>
              </a:rPr>
              <a:t>Proposition des salariés</a:t>
            </a:r>
            <a:endParaRPr lang="fr-FR" sz="1400" dirty="0">
              <a:solidFill>
                <a:srgbClr val="E39E21"/>
              </a:solidFill>
              <a:latin typeface="Poppins"/>
              <a:ea typeface="Poppins"/>
              <a:cs typeface="Poppins"/>
              <a:sym typeface="Poppins"/>
            </a:endParaRPr>
          </a:p>
        </p:txBody>
      </p:sp>
      <p:pic>
        <p:nvPicPr>
          <p:cNvPr id="27" name="Graphique 26" descr="Ligne fléchée : courbe dans le sens des aiguilles d’une montre">
            <a:extLst>
              <a:ext uri="{FF2B5EF4-FFF2-40B4-BE49-F238E27FC236}">
                <a16:creationId xmlns:a16="http://schemas.microsoft.com/office/drawing/2014/main" id="{6289E5B5-9CB7-41B8-914C-A1C746271089}"/>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9582776">
            <a:off x="1703556" y="5584471"/>
            <a:ext cx="888385" cy="883978"/>
          </a:xfrm>
          <a:prstGeom prst="rect">
            <a:avLst/>
          </a:prstGeom>
        </p:spPr>
      </p:pic>
      <p:sp>
        <p:nvSpPr>
          <p:cNvPr id="12" name="Rectangle 11">
            <a:extLst>
              <a:ext uri="{FF2B5EF4-FFF2-40B4-BE49-F238E27FC236}">
                <a16:creationId xmlns:a16="http://schemas.microsoft.com/office/drawing/2014/main" id="{7E365BCA-F2E1-409E-B3CE-49A305C8CDDB}"/>
              </a:ext>
            </a:extLst>
          </p:cNvPr>
          <p:cNvSpPr/>
          <p:nvPr/>
        </p:nvSpPr>
        <p:spPr>
          <a:xfrm>
            <a:off x="2712385" y="6051237"/>
            <a:ext cx="8168349" cy="307777"/>
          </a:xfrm>
          <a:prstGeom prst="rect">
            <a:avLst/>
          </a:prstGeom>
        </p:spPr>
        <p:txBody>
          <a:bodyPr wrap="square">
            <a:spAutoFit/>
          </a:bodyPr>
          <a:lstStyle/>
          <a:p>
            <a:r>
              <a:rPr lang="fr-FR" sz="1400" dirty="0">
                <a:solidFill>
                  <a:srgbClr val="E39E21"/>
                </a:solidFill>
                <a:ea typeface="Poppins"/>
                <a:cs typeface="Poppins"/>
                <a:sym typeface="Poppins"/>
              </a:rPr>
              <a:t>à cocher par un administrateur si pertinente, pour qu’elle apparaisse dans le DUERP</a:t>
            </a:r>
            <a:endParaRPr lang="fr-FR" sz="1400" dirty="0"/>
          </a:p>
        </p:txBody>
      </p:sp>
      <p:pic>
        <p:nvPicPr>
          <p:cNvPr id="28" name="Graphique 27" descr="Ligne fléchée : courbe dans le sens des aiguilles d’une montre">
            <a:extLst>
              <a:ext uri="{FF2B5EF4-FFF2-40B4-BE49-F238E27FC236}">
                <a16:creationId xmlns:a16="http://schemas.microsoft.com/office/drawing/2014/main" id="{A55C87E9-D6EA-4858-938C-D554E5FA494B}"/>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2167781" flipV="1">
            <a:off x="6106822" y="706732"/>
            <a:ext cx="971955" cy="969531"/>
          </a:xfrm>
          <a:prstGeom prst="rect">
            <a:avLst/>
          </a:prstGeom>
        </p:spPr>
      </p:pic>
      <p:pic>
        <p:nvPicPr>
          <p:cNvPr id="29" name="Graphique 28" descr="Flèche : demi-tour horizontal">
            <a:hlinkClick r:id="rId10" action="ppaction://hlinksldjump"/>
            <a:extLst>
              <a:ext uri="{FF2B5EF4-FFF2-40B4-BE49-F238E27FC236}">
                <a16:creationId xmlns:a16="http://schemas.microsoft.com/office/drawing/2014/main" id="{37DFF54D-17AE-4609-A577-FF2831DA5B6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46509" y="65225"/>
            <a:ext cx="451617" cy="451617"/>
          </a:xfrm>
          <a:prstGeom prst="rect">
            <a:avLst/>
          </a:prstGeom>
        </p:spPr>
      </p:pic>
      <p:sp>
        <p:nvSpPr>
          <p:cNvPr id="31" name="Espace réservé du numéro de diapositive 2">
            <a:extLst>
              <a:ext uri="{FF2B5EF4-FFF2-40B4-BE49-F238E27FC236}">
                <a16:creationId xmlns:a16="http://schemas.microsoft.com/office/drawing/2014/main" id="{6441E532-E616-4181-B484-6152CB048E16}"/>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33</a:t>
            </a:fld>
            <a:endParaRPr lang="fr-FR" dirty="0">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5108323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latin typeface="+mj-lt"/>
                <a:cs typeface="Poppins" panose="00000500000000000000" pitchFamily="50" charset="0"/>
              </a:rPr>
              <a:t>Collaborer AVEC votre SPST</a:t>
            </a:r>
          </a:p>
        </p:txBody>
      </p:sp>
      <p:sp>
        <p:nvSpPr>
          <p:cNvPr id="7" name="Sous-titre 6">
            <a:extLst>
              <a:ext uri="{FF2B5EF4-FFF2-40B4-BE49-F238E27FC236}">
                <a16:creationId xmlns:a16="http://schemas.microsoft.com/office/drawing/2014/main" id="{7298F976-8128-4AAF-9869-02887B857132}"/>
              </a:ext>
            </a:extLst>
          </p:cNvPr>
          <p:cNvSpPr>
            <a:spLocks noGrp="1"/>
          </p:cNvSpPr>
          <p:nvPr>
            <p:ph type="subTitle" idx="14"/>
          </p:nvPr>
        </p:nvSpPr>
        <p:spPr/>
        <p:txBody>
          <a:bodyPr/>
          <a:lstStyle/>
          <a:p>
            <a:endParaRPr lang="fr-FR"/>
          </a:p>
        </p:txBody>
      </p:sp>
      <p:sp>
        <p:nvSpPr>
          <p:cNvPr id="4" name="Espace réservé du contenu 3">
            <a:extLst>
              <a:ext uri="{FF2B5EF4-FFF2-40B4-BE49-F238E27FC236}">
                <a16:creationId xmlns:a16="http://schemas.microsoft.com/office/drawing/2014/main" id="{4CBAD55B-3EE2-435E-B2C9-1DB568F65FC3}"/>
              </a:ext>
            </a:extLst>
          </p:cNvPr>
          <p:cNvSpPr>
            <a:spLocks noGrp="1"/>
          </p:cNvSpPr>
          <p:nvPr>
            <p:ph idx="1"/>
          </p:nvPr>
        </p:nvSpPr>
        <p:spPr>
          <a:xfrm>
            <a:off x="838200" y="1561293"/>
            <a:ext cx="10515600" cy="4770407"/>
          </a:xfrm>
        </p:spPr>
        <p:txBody>
          <a:bodyPr/>
          <a:lstStyle/>
          <a:p>
            <a:r>
              <a:rPr lang="fr-FR" dirty="0">
                <a:latin typeface="Poppins" panose="00000500000000000000" pitchFamily="50" charset="0"/>
                <a:cs typeface="Poppins" panose="00000500000000000000" pitchFamily="50" charset="0"/>
                <a:sym typeface="Poppins"/>
              </a:rPr>
              <a:t>L’outil MDU fait partie de l’offre de service de votre SPST, et est intégré au dispositif MAP (Mon approche prévention) utilisé pour réaliser votre Fiche d’entreprise.</a:t>
            </a:r>
          </a:p>
          <a:p>
            <a:pPr marL="0" indent="0">
              <a:buNone/>
            </a:pPr>
            <a:endParaRPr lang="fr-FR" dirty="0">
              <a:latin typeface="Poppins" panose="00000500000000000000" pitchFamily="50" charset="0"/>
              <a:cs typeface="Poppins" panose="00000500000000000000" pitchFamily="50" charset="0"/>
              <a:sym typeface="Poppins"/>
            </a:endParaRPr>
          </a:p>
          <a:p>
            <a:r>
              <a:rPr lang="fr-FR" dirty="0">
                <a:latin typeface="Poppins" panose="00000500000000000000" pitchFamily="50" charset="0"/>
                <a:cs typeface="Poppins" panose="00000500000000000000" pitchFamily="50" charset="0"/>
                <a:sym typeface="Poppins"/>
              </a:rPr>
              <a:t>Lors de votre première connexion, MDU peut donc être prérempli par les données saisies par votre SPST lors d’interventions préalables (Fiche d’entreprise, études de poste, …).</a:t>
            </a:r>
          </a:p>
          <a:p>
            <a:pPr lvl="1"/>
            <a:r>
              <a:rPr lang="fr-FR" dirty="0">
                <a:latin typeface="Poppins" panose="00000500000000000000" pitchFamily="50" charset="0"/>
                <a:cs typeface="Poppins" panose="00000500000000000000" pitchFamily="50" charset="0"/>
                <a:sym typeface="Poppins"/>
              </a:rPr>
              <a:t>Les données déjà présentes ne concernent que le repérage des situations dangereuses et/ou des propositions d’actions à mettre en œuvre, en aucun cas la cotation des risques</a:t>
            </a:r>
          </a:p>
          <a:p>
            <a:pPr lvl="1"/>
            <a:r>
              <a:rPr lang="fr-FR" dirty="0">
                <a:latin typeface="Poppins" panose="00000500000000000000" pitchFamily="50" charset="0"/>
                <a:cs typeface="Poppins" panose="00000500000000000000" pitchFamily="50" charset="0"/>
                <a:sym typeface="Poppins"/>
              </a:rPr>
              <a:t>Elles apparaissent en bleu (pictogramme      / surlignage bleu) dans le Mode Partage SPST</a:t>
            </a:r>
          </a:p>
          <a:p>
            <a:pPr lvl="1"/>
            <a:r>
              <a:rPr lang="fr-FR" dirty="0">
                <a:latin typeface="Poppins" panose="00000500000000000000" pitchFamily="50" charset="0"/>
                <a:cs typeface="Poppins" panose="00000500000000000000" pitchFamily="50" charset="0"/>
                <a:sym typeface="Poppins"/>
              </a:rPr>
              <a:t>Bien que déjà cochées, vous restez responsable du contenu de votre DUERP et pouvez donc modifier les réponses déjà saisies</a:t>
            </a:r>
          </a:p>
          <a:p>
            <a:pPr marL="457200" lvl="1" indent="0">
              <a:buNone/>
            </a:pPr>
            <a:endParaRPr lang="fr-FR" dirty="0">
              <a:latin typeface="Poppins" panose="00000500000000000000" pitchFamily="50" charset="0"/>
              <a:cs typeface="Poppins" panose="00000500000000000000" pitchFamily="50" charset="0"/>
              <a:sym typeface="Poppins"/>
            </a:endParaRPr>
          </a:p>
          <a:p>
            <a:r>
              <a:rPr lang="fr-FR" dirty="0">
                <a:latin typeface="Poppins" panose="00000500000000000000" pitchFamily="50" charset="0"/>
                <a:cs typeface="Poppins" panose="00000500000000000000" pitchFamily="50" charset="0"/>
                <a:sym typeface="Poppins"/>
              </a:rPr>
              <a:t>Lors des connexions suivantes, des propositions de mises à jour de MDU pourront apparaître sur la page de gestion des unités de travail et dans le Mode Partage SPST de chaque unité : </a:t>
            </a:r>
          </a:p>
          <a:p>
            <a:pPr lvl="1"/>
            <a:r>
              <a:rPr lang="fr-FR" dirty="0">
                <a:latin typeface="Poppins" panose="00000500000000000000" pitchFamily="50" charset="0"/>
                <a:cs typeface="Poppins" panose="00000500000000000000" pitchFamily="50" charset="0"/>
                <a:sym typeface="Poppins"/>
              </a:rPr>
              <a:t>Un mail automatique avertira tous les administrateurs de la présence de propositions de mise à jour</a:t>
            </a:r>
          </a:p>
          <a:p>
            <a:pPr lvl="1"/>
            <a:r>
              <a:rPr lang="fr-FR" dirty="0">
                <a:latin typeface="Poppins" panose="00000500000000000000" pitchFamily="50" charset="0"/>
                <a:cs typeface="Poppins" panose="00000500000000000000" pitchFamily="50" charset="0"/>
                <a:sym typeface="Poppins"/>
              </a:rPr>
              <a:t>Chaque proposition sera identifiée par       ou un surlignage doré</a:t>
            </a:r>
          </a:p>
          <a:p>
            <a:pPr lvl="1"/>
            <a:r>
              <a:rPr lang="fr-FR" dirty="0">
                <a:latin typeface="Poppins" panose="00000500000000000000" pitchFamily="50" charset="0"/>
                <a:cs typeface="Poppins" panose="00000500000000000000" pitchFamily="50" charset="0"/>
                <a:sym typeface="Poppins"/>
              </a:rPr>
              <a:t>Une validation par un administrateur sera nécessaire pour que la mise à jour soit appliquée</a:t>
            </a:r>
          </a:p>
          <a:p>
            <a:pPr lvl="1"/>
            <a:r>
              <a:rPr lang="fr-FR" dirty="0">
                <a:latin typeface="Poppins" panose="00000500000000000000" pitchFamily="50" charset="0"/>
                <a:cs typeface="Poppins" panose="00000500000000000000" pitchFamily="50" charset="0"/>
                <a:sym typeface="Poppins"/>
              </a:rPr>
              <a:t>Vous restez maître du contenu de votre DUERP et pourrez ignorer tout ou partie des propositions de votre SPST</a:t>
            </a:r>
          </a:p>
        </p:txBody>
      </p:sp>
      <p:pic>
        <p:nvPicPr>
          <p:cNvPr id="3" name="Image 2">
            <a:extLst>
              <a:ext uri="{FF2B5EF4-FFF2-40B4-BE49-F238E27FC236}">
                <a16:creationId xmlns:a16="http://schemas.microsoft.com/office/drawing/2014/main" id="{DA58D306-5BC6-4F0C-8A9B-986F7ED214F6}"/>
              </a:ext>
            </a:extLst>
          </p:cNvPr>
          <p:cNvPicPr>
            <a:picLocks noChangeAspect="1"/>
          </p:cNvPicPr>
          <p:nvPr/>
        </p:nvPicPr>
        <p:blipFill rotWithShape="1">
          <a:blip r:embed="rId3"/>
          <a:srcRect l="35557" t="25151" r="14926" b="4545"/>
          <a:stretch/>
        </p:blipFill>
        <p:spPr>
          <a:xfrm>
            <a:off x="5329381" y="3429000"/>
            <a:ext cx="221674" cy="267856"/>
          </a:xfrm>
          <a:prstGeom prst="rect">
            <a:avLst/>
          </a:prstGeom>
        </p:spPr>
      </p:pic>
      <p:pic>
        <p:nvPicPr>
          <p:cNvPr id="8" name="Image 7">
            <a:extLst>
              <a:ext uri="{FF2B5EF4-FFF2-40B4-BE49-F238E27FC236}">
                <a16:creationId xmlns:a16="http://schemas.microsoft.com/office/drawing/2014/main" id="{4870EC27-8DC3-43B6-B33D-38899689324C}"/>
              </a:ext>
            </a:extLst>
          </p:cNvPr>
          <p:cNvPicPr>
            <a:picLocks noChangeAspect="1"/>
          </p:cNvPicPr>
          <p:nvPr/>
        </p:nvPicPr>
        <p:blipFill>
          <a:blip r:embed="rId4"/>
          <a:stretch>
            <a:fillRect/>
          </a:stretch>
        </p:blipFill>
        <p:spPr>
          <a:xfrm>
            <a:off x="5100781" y="5153832"/>
            <a:ext cx="228600" cy="285750"/>
          </a:xfrm>
          <a:prstGeom prst="rect">
            <a:avLst/>
          </a:prstGeom>
        </p:spPr>
      </p:pic>
      <p:sp>
        <p:nvSpPr>
          <p:cNvPr id="9" name="Espace réservé du numéro de diapositive 2">
            <a:extLst>
              <a:ext uri="{FF2B5EF4-FFF2-40B4-BE49-F238E27FC236}">
                <a16:creationId xmlns:a16="http://schemas.microsoft.com/office/drawing/2014/main" id="{75E9DB20-E0E6-4A49-BD53-FBE8D1960358}"/>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34</a:t>
            </a:fld>
            <a:endParaRPr lang="fr-FR" dirty="0">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9538513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99DA1243-39B3-4CB0-A760-B72410CE82DD}"/>
              </a:ext>
            </a:extLst>
          </p:cNvPr>
          <p:cNvGrpSpPr/>
          <p:nvPr/>
        </p:nvGrpSpPr>
        <p:grpSpPr>
          <a:xfrm>
            <a:off x="1582578" y="1400717"/>
            <a:ext cx="9026843" cy="4143466"/>
            <a:chOff x="1582578" y="1400717"/>
            <a:chExt cx="9026843" cy="4143466"/>
          </a:xfrm>
        </p:grpSpPr>
        <p:pic>
          <p:nvPicPr>
            <p:cNvPr id="6" name="Image 5">
              <a:extLst>
                <a:ext uri="{FF2B5EF4-FFF2-40B4-BE49-F238E27FC236}">
                  <a16:creationId xmlns:a16="http://schemas.microsoft.com/office/drawing/2014/main" id="{28287FA0-CD3F-46C8-94BA-8E0B36E16711}"/>
                </a:ext>
              </a:extLst>
            </p:cNvPr>
            <p:cNvPicPr>
              <a:picLocks noChangeAspect="1"/>
            </p:cNvPicPr>
            <p:nvPr/>
          </p:nvPicPr>
          <p:blipFill rotWithShape="1">
            <a:blip r:embed="rId3"/>
            <a:srcRect b="8245"/>
            <a:stretch/>
          </p:blipFill>
          <p:spPr>
            <a:xfrm>
              <a:off x="1582578" y="1400717"/>
              <a:ext cx="9026843" cy="4143466"/>
            </a:xfrm>
            <a:prstGeom prst="rect">
              <a:avLst/>
            </a:prstGeom>
          </p:spPr>
        </p:pic>
        <p:pic>
          <p:nvPicPr>
            <p:cNvPr id="42" name="Image 41">
              <a:extLst>
                <a:ext uri="{FF2B5EF4-FFF2-40B4-BE49-F238E27FC236}">
                  <a16:creationId xmlns:a16="http://schemas.microsoft.com/office/drawing/2014/main" id="{FE8B0552-D213-4291-9C6B-51B16BF8670C}"/>
                </a:ext>
              </a:extLst>
            </p:cNvPr>
            <p:cNvPicPr>
              <a:picLocks noChangeAspect="1"/>
            </p:cNvPicPr>
            <p:nvPr/>
          </p:nvPicPr>
          <p:blipFill rotWithShape="1">
            <a:blip r:embed="rId4"/>
            <a:srcRect l="83180" t="13087" r="1094" b="75330"/>
            <a:stretch/>
          </p:blipFill>
          <p:spPr>
            <a:xfrm>
              <a:off x="9075322" y="1978681"/>
              <a:ext cx="1444896" cy="527045"/>
            </a:xfrm>
            <a:prstGeom prst="rect">
              <a:avLst/>
            </a:prstGeom>
          </p:spPr>
        </p:pic>
      </p:grpSp>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latin typeface="Poppins Medium" panose="00000600000000000000" pitchFamily="50" charset="0"/>
                <a:cs typeface="Poppins Medium" panose="00000600000000000000" pitchFamily="50" charset="0"/>
              </a:rPr>
              <a:t>MODE PARTAGE SPST</a:t>
            </a:r>
          </a:p>
        </p:txBody>
      </p:sp>
      <p:pic>
        <p:nvPicPr>
          <p:cNvPr id="14" name="Graphique 13" descr="Ligne fléchée : courbe dans le sens des aiguilles d’une montre">
            <a:extLst>
              <a:ext uri="{FF2B5EF4-FFF2-40B4-BE49-F238E27FC236}">
                <a16:creationId xmlns:a16="http://schemas.microsoft.com/office/drawing/2014/main" id="{89680E8D-2B2E-4E8F-A4E0-60CD911AD637}"/>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8608107" flipH="1" flipV="1">
            <a:off x="5972257" y="3209135"/>
            <a:ext cx="856860" cy="960162"/>
          </a:xfrm>
          <a:prstGeom prst="rect">
            <a:avLst/>
          </a:prstGeom>
        </p:spPr>
      </p:pic>
      <p:pic>
        <p:nvPicPr>
          <p:cNvPr id="21" name="Graphique 20" descr="Ligne fléchée : courbe dans le sens des aiguilles d’une montre">
            <a:extLst>
              <a:ext uri="{FF2B5EF4-FFF2-40B4-BE49-F238E27FC236}">
                <a16:creationId xmlns:a16="http://schemas.microsoft.com/office/drawing/2014/main" id="{F6931575-D696-40B4-A3F6-540E54175AFE}"/>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5087069" flipV="1">
            <a:off x="2444858" y="3660732"/>
            <a:ext cx="888385" cy="933949"/>
          </a:xfrm>
          <a:prstGeom prst="rect">
            <a:avLst/>
          </a:prstGeom>
        </p:spPr>
      </p:pic>
      <p:sp>
        <p:nvSpPr>
          <p:cNvPr id="4" name="Sous-titre 3">
            <a:extLst>
              <a:ext uri="{FF2B5EF4-FFF2-40B4-BE49-F238E27FC236}">
                <a16:creationId xmlns:a16="http://schemas.microsoft.com/office/drawing/2014/main" id="{68F1FAE6-913D-4E82-90CF-D2C040B9D2DD}"/>
              </a:ext>
            </a:extLst>
          </p:cNvPr>
          <p:cNvSpPr>
            <a:spLocks noGrp="1"/>
          </p:cNvSpPr>
          <p:nvPr>
            <p:ph type="subTitle" idx="14"/>
          </p:nvPr>
        </p:nvSpPr>
        <p:spPr/>
        <p:txBody>
          <a:bodyPr/>
          <a:lstStyle/>
          <a:p>
            <a:r>
              <a:rPr lang="fr-FR" dirty="0"/>
              <a:t>Visualisation a la première connexion</a:t>
            </a:r>
          </a:p>
        </p:txBody>
      </p:sp>
      <p:sp>
        <p:nvSpPr>
          <p:cNvPr id="17" name="TextBox 16">
            <a:extLst>
              <a:ext uri="{FF2B5EF4-FFF2-40B4-BE49-F238E27FC236}">
                <a16:creationId xmlns:a16="http://schemas.microsoft.com/office/drawing/2014/main" id="{EEFB0529-B166-4E5F-B550-4417B28D421A}"/>
              </a:ext>
            </a:extLst>
          </p:cNvPr>
          <p:cNvSpPr txBox="1"/>
          <p:nvPr/>
        </p:nvSpPr>
        <p:spPr>
          <a:xfrm>
            <a:off x="6620103" y="3658611"/>
            <a:ext cx="1754786" cy="390492"/>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A9E0F6"/>
                </a:solidFill>
                <a:latin typeface="Poppins"/>
                <a:ea typeface="Poppins"/>
                <a:cs typeface="Poppins"/>
                <a:sym typeface="Poppins"/>
              </a:rPr>
              <a:t>Surlignage bleu = réponses du SPST</a:t>
            </a:r>
          </a:p>
        </p:txBody>
      </p:sp>
      <p:pic>
        <p:nvPicPr>
          <p:cNvPr id="27" name="Graphique 26" descr="Ligne fléchée : courbe dans le sens des aiguilles d’une montre">
            <a:extLst>
              <a:ext uri="{FF2B5EF4-FFF2-40B4-BE49-F238E27FC236}">
                <a16:creationId xmlns:a16="http://schemas.microsoft.com/office/drawing/2014/main" id="{6289E5B5-9CB7-41B8-914C-A1C746271089}"/>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9969375">
            <a:off x="8208909" y="4395102"/>
            <a:ext cx="888385" cy="883978"/>
          </a:xfrm>
          <a:prstGeom prst="rect">
            <a:avLst/>
          </a:prstGeom>
        </p:spPr>
      </p:pic>
      <p:sp>
        <p:nvSpPr>
          <p:cNvPr id="12" name="Rectangle 11">
            <a:extLst>
              <a:ext uri="{FF2B5EF4-FFF2-40B4-BE49-F238E27FC236}">
                <a16:creationId xmlns:a16="http://schemas.microsoft.com/office/drawing/2014/main" id="{7E365BCA-F2E1-409E-B3CE-49A305C8CDDB}"/>
              </a:ext>
            </a:extLst>
          </p:cNvPr>
          <p:cNvSpPr/>
          <p:nvPr/>
        </p:nvSpPr>
        <p:spPr>
          <a:xfrm>
            <a:off x="3220813" y="4258950"/>
            <a:ext cx="5400392" cy="523220"/>
          </a:xfrm>
          <a:prstGeom prst="rect">
            <a:avLst/>
          </a:prstGeom>
        </p:spPr>
        <p:txBody>
          <a:bodyPr wrap="square">
            <a:spAutoFit/>
          </a:bodyPr>
          <a:lstStyle/>
          <a:p>
            <a:r>
              <a:rPr lang="fr-FR" sz="1400" dirty="0">
                <a:solidFill>
                  <a:srgbClr val="E39E21"/>
                </a:solidFill>
                <a:ea typeface="Poppins"/>
                <a:cs typeface="Poppins"/>
                <a:sym typeface="Poppins"/>
              </a:rPr>
              <a:t>Cliquer pour voir les commentaires et les copier/coller dans le formulaire si elles vous paraissent pertinentes</a:t>
            </a:r>
            <a:endParaRPr lang="fr-FR" sz="1400" dirty="0"/>
          </a:p>
        </p:txBody>
      </p:sp>
      <p:pic>
        <p:nvPicPr>
          <p:cNvPr id="10" name="Graphique 9" descr="Ligne fléchée : courbe dans le sens des aiguilles d’une montre">
            <a:extLst>
              <a:ext uri="{FF2B5EF4-FFF2-40B4-BE49-F238E27FC236}">
                <a16:creationId xmlns:a16="http://schemas.microsoft.com/office/drawing/2014/main" id="{77212514-61F6-41C9-B474-A7354E1B9B8C}"/>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6164262" flipV="1">
            <a:off x="10478728" y="2082615"/>
            <a:ext cx="778274" cy="820462"/>
          </a:xfrm>
          <a:prstGeom prst="rect">
            <a:avLst/>
          </a:prstGeom>
        </p:spPr>
      </p:pic>
      <p:sp>
        <p:nvSpPr>
          <p:cNvPr id="11" name="TextBox 16">
            <a:extLst>
              <a:ext uri="{FF2B5EF4-FFF2-40B4-BE49-F238E27FC236}">
                <a16:creationId xmlns:a16="http://schemas.microsoft.com/office/drawing/2014/main" id="{16D2121A-E463-4462-9D96-AA73DAE6BD23}"/>
              </a:ext>
            </a:extLst>
          </p:cNvPr>
          <p:cNvSpPr txBox="1"/>
          <p:nvPr/>
        </p:nvSpPr>
        <p:spPr>
          <a:xfrm>
            <a:off x="10673214" y="2970062"/>
            <a:ext cx="1330036" cy="775212"/>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Accès aux avertissement et aux conseils de votre SPST</a:t>
            </a:r>
          </a:p>
        </p:txBody>
      </p:sp>
      <p:pic>
        <p:nvPicPr>
          <p:cNvPr id="13" name="Graphique 12" descr="Ligne fléchée : courbe dans le sens des aiguilles d’une montre">
            <a:extLst>
              <a:ext uri="{FF2B5EF4-FFF2-40B4-BE49-F238E27FC236}">
                <a16:creationId xmlns:a16="http://schemas.microsoft.com/office/drawing/2014/main" id="{F34B70C1-95E4-4185-A889-64BE251C6594}"/>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2361222" flipV="1">
            <a:off x="6924395" y="846843"/>
            <a:ext cx="888385" cy="933949"/>
          </a:xfrm>
          <a:prstGeom prst="rect">
            <a:avLst/>
          </a:prstGeom>
        </p:spPr>
      </p:pic>
      <p:sp>
        <p:nvSpPr>
          <p:cNvPr id="15" name="Espace réservé du contenu 7">
            <a:extLst>
              <a:ext uri="{FF2B5EF4-FFF2-40B4-BE49-F238E27FC236}">
                <a16:creationId xmlns:a16="http://schemas.microsoft.com/office/drawing/2014/main" id="{D609F493-2FE8-4B44-8FB9-5E11F8BF4502}"/>
              </a:ext>
            </a:extLst>
          </p:cNvPr>
          <p:cNvSpPr>
            <a:spLocks noGrp="1"/>
          </p:cNvSpPr>
          <p:nvPr>
            <p:ph idx="1"/>
          </p:nvPr>
        </p:nvSpPr>
        <p:spPr>
          <a:xfrm>
            <a:off x="959689" y="5802475"/>
            <a:ext cx="10515600" cy="822332"/>
          </a:xfrm>
        </p:spPr>
        <p:txBody>
          <a:bodyPr>
            <a:normAutofit lnSpcReduction="10000"/>
          </a:bodyPr>
          <a:lstStyle/>
          <a:p>
            <a:r>
              <a:rPr lang="fr-FR" dirty="0">
                <a:latin typeface="Poppins" panose="00000500000000000000" pitchFamily="50" charset="0"/>
                <a:cs typeface="Poppins" panose="00000500000000000000" pitchFamily="50" charset="0"/>
              </a:rPr>
              <a:t>Les commentaires       n’apparaitront dans votre DUERP que si vous les ajouter manuellement :</a:t>
            </a:r>
          </a:p>
          <a:p>
            <a:pPr lvl="1"/>
            <a:r>
              <a:rPr lang="fr-FR" dirty="0">
                <a:latin typeface="Poppins" panose="00000500000000000000" pitchFamily="50" charset="0"/>
                <a:cs typeface="Poppins" panose="00000500000000000000" pitchFamily="50" charset="0"/>
              </a:rPr>
              <a:t>Cliquer sur le pictogramme et copier les données qui vous intéressent</a:t>
            </a:r>
          </a:p>
          <a:p>
            <a:pPr lvl="1"/>
            <a:r>
              <a:rPr lang="fr-FR" dirty="0">
                <a:latin typeface="Poppins" panose="00000500000000000000" pitchFamily="50" charset="0"/>
                <a:cs typeface="Poppins" panose="00000500000000000000" pitchFamily="50" charset="0"/>
              </a:rPr>
              <a:t>Cliquer sur + Ajouter en coller les données</a:t>
            </a:r>
          </a:p>
        </p:txBody>
      </p:sp>
      <p:pic>
        <p:nvPicPr>
          <p:cNvPr id="18" name="Image 17">
            <a:extLst>
              <a:ext uri="{FF2B5EF4-FFF2-40B4-BE49-F238E27FC236}">
                <a16:creationId xmlns:a16="http://schemas.microsoft.com/office/drawing/2014/main" id="{6E85E6A2-5378-480E-97C1-AC3761E50D71}"/>
              </a:ext>
            </a:extLst>
          </p:cNvPr>
          <p:cNvPicPr>
            <a:picLocks noChangeAspect="1"/>
          </p:cNvPicPr>
          <p:nvPr/>
        </p:nvPicPr>
        <p:blipFill rotWithShape="1">
          <a:blip r:embed="rId9"/>
          <a:srcRect l="35557" t="25151" r="14926" b="4545"/>
          <a:stretch/>
        </p:blipFill>
        <p:spPr>
          <a:xfrm>
            <a:off x="3237358" y="5807432"/>
            <a:ext cx="221674" cy="267856"/>
          </a:xfrm>
          <a:prstGeom prst="rect">
            <a:avLst/>
          </a:prstGeom>
        </p:spPr>
      </p:pic>
      <p:grpSp>
        <p:nvGrpSpPr>
          <p:cNvPr id="19" name="Group 8">
            <a:extLst>
              <a:ext uri="{FF2B5EF4-FFF2-40B4-BE49-F238E27FC236}">
                <a16:creationId xmlns:a16="http://schemas.microsoft.com/office/drawing/2014/main" id="{FC5C14BE-BCCA-4974-A637-BCC6378DEF08}"/>
              </a:ext>
            </a:extLst>
          </p:cNvPr>
          <p:cNvGrpSpPr/>
          <p:nvPr/>
        </p:nvGrpSpPr>
        <p:grpSpPr>
          <a:xfrm>
            <a:off x="2617502" y="4194233"/>
            <a:ext cx="271549" cy="271549"/>
            <a:chOff x="0" y="0"/>
            <a:chExt cx="543097" cy="543097"/>
          </a:xfrm>
        </p:grpSpPr>
        <p:sp>
          <p:nvSpPr>
            <p:cNvPr id="20" name="Freeform 9">
              <a:extLst>
                <a:ext uri="{FF2B5EF4-FFF2-40B4-BE49-F238E27FC236}">
                  <a16:creationId xmlns:a16="http://schemas.microsoft.com/office/drawing/2014/main" id="{F6BEF747-68B9-414B-B0DE-1126AAEE95FA}"/>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a:blipFill>
          </p:spPr>
        </p:sp>
        <p:sp>
          <p:nvSpPr>
            <p:cNvPr id="22" name="TextBox 10">
              <a:extLst>
                <a:ext uri="{FF2B5EF4-FFF2-40B4-BE49-F238E27FC236}">
                  <a16:creationId xmlns:a16="http://schemas.microsoft.com/office/drawing/2014/main" id="{039C5F88-D4E6-459C-B247-946CB88C0FFC}"/>
                </a:ext>
              </a:extLst>
            </p:cNvPr>
            <p:cNvSpPr txBox="1"/>
            <p:nvPr/>
          </p:nvSpPr>
          <p:spPr>
            <a:xfrm>
              <a:off x="151588" y="28182"/>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1</a:t>
              </a:r>
            </a:p>
          </p:txBody>
        </p:sp>
      </p:grpSp>
      <p:grpSp>
        <p:nvGrpSpPr>
          <p:cNvPr id="23" name="Group 11">
            <a:extLst>
              <a:ext uri="{FF2B5EF4-FFF2-40B4-BE49-F238E27FC236}">
                <a16:creationId xmlns:a16="http://schemas.microsoft.com/office/drawing/2014/main" id="{7E7B61E7-32C5-4180-BDD0-BE80F1B58311}"/>
              </a:ext>
            </a:extLst>
          </p:cNvPr>
          <p:cNvGrpSpPr/>
          <p:nvPr/>
        </p:nvGrpSpPr>
        <p:grpSpPr>
          <a:xfrm>
            <a:off x="789176" y="4231336"/>
            <a:ext cx="271549" cy="273706"/>
            <a:chOff x="1236617" y="-2256828"/>
            <a:chExt cx="543097" cy="547411"/>
          </a:xfrm>
        </p:grpSpPr>
        <p:sp>
          <p:nvSpPr>
            <p:cNvPr id="24" name="Freeform 12">
              <a:extLst>
                <a:ext uri="{FF2B5EF4-FFF2-40B4-BE49-F238E27FC236}">
                  <a16:creationId xmlns:a16="http://schemas.microsoft.com/office/drawing/2014/main" id="{C19BFC12-EBB6-4BCD-99AE-E8689D499214}"/>
                </a:ext>
              </a:extLst>
            </p:cNvPr>
            <p:cNvSpPr/>
            <p:nvPr/>
          </p:nvSpPr>
          <p:spPr>
            <a:xfrm>
              <a:off x="1236617" y="-2252514"/>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a:blipFill>
          </p:spPr>
        </p:sp>
        <p:sp>
          <p:nvSpPr>
            <p:cNvPr id="25" name="TextBox 13">
              <a:extLst>
                <a:ext uri="{FF2B5EF4-FFF2-40B4-BE49-F238E27FC236}">
                  <a16:creationId xmlns:a16="http://schemas.microsoft.com/office/drawing/2014/main" id="{85FA21C4-54E6-4D1C-914F-0C9E6403AFC8}"/>
                </a:ext>
              </a:extLst>
            </p:cNvPr>
            <p:cNvSpPr txBox="1"/>
            <p:nvPr/>
          </p:nvSpPr>
          <p:spPr>
            <a:xfrm>
              <a:off x="1438687" y="-2256828"/>
              <a:ext cx="138956" cy="445379"/>
            </a:xfrm>
            <a:prstGeom prst="rect">
              <a:avLst/>
            </a:prstGeom>
          </p:spPr>
          <p:txBody>
            <a:bodyPr wrap="square"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2</a:t>
              </a:r>
            </a:p>
          </p:txBody>
        </p:sp>
      </p:grpSp>
      <p:sp>
        <p:nvSpPr>
          <p:cNvPr id="26" name="Espace réservé du numéro de diapositive 2">
            <a:extLst>
              <a:ext uri="{FF2B5EF4-FFF2-40B4-BE49-F238E27FC236}">
                <a16:creationId xmlns:a16="http://schemas.microsoft.com/office/drawing/2014/main" id="{ABCC4C15-BF4C-4F03-880D-84018C524BF7}"/>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35</a:t>
            </a:fld>
            <a:endParaRPr lang="fr-FR" dirty="0">
              <a:solidFill>
                <a:srgbClr val="A9E0F6"/>
              </a:solidFill>
              <a:latin typeface="Poppins" panose="00000500000000000000" pitchFamily="2" charset="0"/>
              <a:cs typeface="Poppins" panose="00000500000000000000" pitchFamily="2" charset="0"/>
            </a:endParaRPr>
          </a:p>
        </p:txBody>
      </p:sp>
      <p:grpSp>
        <p:nvGrpSpPr>
          <p:cNvPr id="28" name="Group 20">
            <a:extLst>
              <a:ext uri="{FF2B5EF4-FFF2-40B4-BE49-F238E27FC236}">
                <a16:creationId xmlns:a16="http://schemas.microsoft.com/office/drawing/2014/main" id="{FC7788E3-B88F-4FA4-A0D3-BA4976E07A3C}"/>
              </a:ext>
            </a:extLst>
          </p:cNvPr>
          <p:cNvGrpSpPr/>
          <p:nvPr/>
        </p:nvGrpSpPr>
        <p:grpSpPr>
          <a:xfrm>
            <a:off x="1227572" y="6306891"/>
            <a:ext cx="192864" cy="192864"/>
            <a:chOff x="0" y="0"/>
            <a:chExt cx="385729" cy="385729"/>
          </a:xfrm>
        </p:grpSpPr>
        <p:sp>
          <p:nvSpPr>
            <p:cNvPr id="29" name="Freeform 21">
              <a:extLst>
                <a:ext uri="{FF2B5EF4-FFF2-40B4-BE49-F238E27FC236}">
                  <a16:creationId xmlns:a16="http://schemas.microsoft.com/office/drawing/2014/main" id="{591BB2C9-1593-4867-AC65-8266815AE87F}"/>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p:spPr>
        </p:sp>
        <p:sp>
          <p:nvSpPr>
            <p:cNvPr id="30" name="TextBox 22">
              <a:extLst>
                <a:ext uri="{FF2B5EF4-FFF2-40B4-BE49-F238E27FC236}">
                  <a16:creationId xmlns:a16="http://schemas.microsoft.com/office/drawing/2014/main" id="{AD15F454-F9AD-4B56-A82C-B5617214AF3D}"/>
                </a:ext>
              </a:extLst>
            </p:cNvPr>
            <p:cNvSpPr txBox="1"/>
            <p:nvPr/>
          </p:nvSpPr>
          <p:spPr>
            <a:xfrm>
              <a:off x="107662" y="20746"/>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2</a:t>
              </a:r>
            </a:p>
          </p:txBody>
        </p:sp>
      </p:grpSp>
      <p:grpSp>
        <p:nvGrpSpPr>
          <p:cNvPr id="31" name="Group 17">
            <a:extLst>
              <a:ext uri="{FF2B5EF4-FFF2-40B4-BE49-F238E27FC236}">
                <a16:creationId xmlns:a16="http://schemas.microsoft.com/office/drawing/2014/main" id="{40B527D4-E9C7-4AA8-8247-4E5C2B33BC4B}"/>
              </a:ext>
            </a:extLst>
          </p:cNvPr>
          <p:cNvGrpSpPr/>
          <p:nvPr/>
        </p:nvGrpSpPr>
        <p:grpSpPr>
          <a:xfrm>
            <a:off x="1227573" y="6075288"/>
            <a:ext cx="192864" cy="192864"/>
            <a:chOff x="0" y="0"/>
            <a:chExt cx="385729" cy="385729"/>
          </a:xfrm>
        </p:grpSpPr>
        <p:sp>
          <p:nvSpPr>
            <p:cNvPr id="32" name="Freeform 18">
              <a:extLst>
                <a:ext uri="{FF2B5EF4-FFF2-40B4-BE49-F238E27FC236}">
                  <a16:creationId xmlns:a16="http://schemas.microsoft.com/office/drawing/2014/main" id="{352032BB-870B-4B98-92AE-8D9466977B05}"/>
                </a:ext>
              </a:extLst>
            </p:cNvPr>
            <p:cNvSpPr/>
            <p:nvPr/>
          </p:nvSpPr>
          <p:spPr>
            <a:xfrm>
              <a:off x="0" y="0"/>
              <a:ext cx="385729" cy="385729"/>
            </a:xfrm>
            <a:custGeom>
              <a:avLst/>
              <a:gdLst/>
              <a:ahLst/>
              <a:cxnLst/>
              <a:rect l="l" t="t" r="r" b="b"/>
              <a:pathLst>
                <a:path w="385729" h="385729">
                  <a:moveTo>
                    <a:pt x="0" y="0"/>
                  </a:moveTo>
                  <a:lnTo>
                    <a:pt x="385729" y="0"/>
                  </a:lnTo>
                  <a:lnTo>
                    <a:pt x="385729" y="385729"/>
                  </a:lnTo>
                  <a:lnTo>
                    <a:pt x="0" y="385729"/>
                  </a:lnTo>
                  <a:lnTo>
                    <a:pt x="0" y="0"/>
                  </a:lnTo>
                  <a:close/>
                </a:path>
              </a:pathLst>
            </a:custGeom>
            <a: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p:spPr>
        </p:sp>
        <p:sp>
          <p:nvSpPr>
            <p:cNvPr id="33" name="TextBox 19">
              <a:extLst>
                <a:ext uri="{FF2B5EF4-FFF2-40B4-BE49-F238E27FC236}">
                  <a16:creationId xmlns:a16="http://schemas.microsoft.com/office/drawing/2014/main" id="{3A365080-63B0-474F-8EA9-BFA015BA7455}"/>
                </a:ext>
              </a:extLst>
            </p:cNvPr>
            <p:cNvSpPr txBox="1"/>
            <p:nvPr/>
          </p:nvSpPr>
          <p:spPr>
            <a:xfrm>
              <a:off x="107662" y="8974"/>
              <a:ext cx="170402" cy="326245"/>
            </a:xfrm>
            <a:prstGeom prst="rect">
              <a:avLst/>
            </a:prstGeom>
          </p:spPr>
          <p:txBody>
            <a:bodyPr lIns="0" tIns="0" rIns="0" bIns="0" rtlCol="0" anchor="t">
              <a:spAutoFit/>
            </a:bodyPr>
            <a:lstStyle/>
            <a:p>
              <a:pPr algn="ctr">
                <a:lnSpc>
                  <a:spcPts val="1361"/>
                </a:lnSpc>
              </a:pPr>
              <a:r>
                <a:rPr lang="en-US" sz="973" spc="-53" dirty="0">
                  <a:solidFill>
                    <a:srgbClr val="FFFFFF"/>
                  </a:solidFill>
                  <a:latin typeface="Studly"/>
                  <a:ea typeface="Studly"/>
                  <a:cs typeface="Studly"/>
                  <a:sym typeface="Studly"/>
                </a:rPr>
                <a:t>1</a:t>
              </a:r>
            </a:p>
          </p:txBody>
        </p:sp>
      </p:grpSp>
      <p:grpSp>
        <p:nvGrpSpPr>
          <p:cNvPr id="34" name="Group 8">
            <a:extLst>
              <a:ext uri="{FF2B5EF4-FFF2-40B4-BE49-F238E27FC236}">
                <a16:creationId xmlns:a16="http://schemas.microsoft.com/office/drawing/2014/main" id="{88BE074A-DBD3-4923-96B7-0C7955182F5B}"/>
              </a:ext>
            </a:extLst>
          </p:cNvPr>
          <p:cNvGrpSpPr/>
          <p:nvPr/>
        </p:nvGrpSpPr>
        <p:grpSpPr>
          <a:xfrm>
            <a:off x="8374889" y="4770232"/>
            <a:ext cx="271549" cy="271549"/>
            <a:chOff x="0" y="0"/>
            <a:chExt cx="543097" cy="543097"/>
          </a:xfrm>
        </p:grpSpPr>
        <p:sp>
          <p:nvSpPr>
            <p:cNvPr id="35" name="Freeform 9">
              <a:extLst>
                <a:ext uri="{FF2B5EF4-FFF2-40B4-BE49-F238E27FC236}">
                  <a16:creationId xmlns:a16="http://schemas.microsoft.com/office/drawing/2014/main" id="{D5AA2F31-950E-4969-82A1-69F57DAEFE02}"/>
                </a:ext>
              </a:extLst>
            </p:cNvPr>
            <p:cNvSpPr/>
            <p:nvPr/>
          </p:nvSpPr>
          <p:spPr>
            <a:xfrm>
              <a:off x="0" y="0"/>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a:blipFill>
          </p:spPr>
        </p:sp>
        <p:sp>
          <p:nvSpPr>
            <p:cNvPr id="36" name="TextBox 10">
              <a:extLst>
                <a:ext uri="{FF2B5EF4-FFF2-40B4-BE49-F238E27FC236}">
                  <a16:creationId xmlns:a16="http://schemas.microsoft.com/office/drawing/2014/main" id="{6052AE45-F9DC-401F-A932-2471D1D6B567}"/>
                </a:ext>
              </a:extLst>
            </p:cNvPr>
            <p:cNvSpPr txBox="1"/>
            <p:nvPr/>
          </p:nvSpPr>
          <p:spPr>
            <a:xfrm>
              <a:off x="151588" y="28182"/>
              <a:ext cx="239924" cy="445379"/>
            </a:xfrm>
            <a:prstGeom prst="rect">
              <a:avLst/>
            </a:prstGeom>
          </p:spPr>
          <p:txBody>
            <a:bodyPr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1</a:t>
              </a:r>
            </a:p>
          </p:txBody>
        </p:sp>
      </p:grpSp>
      <p:pic>
        <p:nvPicPr>
          <p:cNvPr id="37" name="Graphique 36" descr="Ligne fléchée : courbe dans le sens des aiguilles d’une montre">
            <a:extLst>
              <a:ext uri="{FF2B5EF4-FFF2-40B4-BE49-F238E27FC236}">
                <a16:creationId xmlns:a16="http://schemas.microsoft.com/office/drawing/2014/main" id="{8A8834BD-4870-48B2-B5DC-D5D1A4351D74}"/>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6874555">
            <a:off x="1081202" y="3668142"/>
            <a:ext cx="888385" cy="883978"/>
          </a:xfrm>
          <a:prstGeom prst="rect">
            <a:avLst/>
          </a:prstGeom>
        </p:spPr>
      </p:pic>
      <p:grpSp>
        <p:nvGrpSpPr>
          <p:cNvPr id="38" name="Group 11">
            <a:extLst>
              <a:ext uri="{FF2B5EF4-FFF2-40B4-BE49-F238E27FC236}">
                <a16:creationId xmlns:a16="http://schemas.microsoft.com/office/drawing/2014/main" id="{97282CDD-D9ED-4979-B88D-CA4DB4A082D4}"/>
              </a:ext>
            </a:extLst>
          </p:cNvPr>
          <p:cNvGrpSpPr/>
          <p:nvPr/>
        </p:nvGrpSpPr>
        <p:grpSpPr>
          <a:xfrm>
            <a:off x="6457456" y="5321492"/>
            <a:ext cx="271549" cy="273706"/>
            <a:chOff x="1236617" y="-2256828"/>
            <a:chExt cx="543097" cy="547411"/>
          </a:xfrm>
        </p:grpSpPr>
        <p:sp>
          <p:nvSpPr>
            <p:cNvPr id="39" name="Freeform 12">
              <a:extLst>
                <a:ext uri="{FF2B5EF4-FFF2-40B4-BE49-F238E27FC236}">
                  <a16:creationId xmlns:a16="http://schemas.microsoft.com/office/drawing/2014/main" id="{E34B9FCA-3CF5-4C7D-86A5-C97127333735}"/>
                </a:ext>
              </a:extLst>
            </p:cNvPr>
            <p:cNvSpPr/>
            <p:nvPr/>
          </p:nvSpPr>
          <p:spPr>
            <a:xfrm>
              <a:off x="1236617" y="-2252514"/>
              <a:ext cx="543097" cy="543097"/>
            </a:xfrm>
            <a:custGeom>
              <a:avLst/>
              <a:gdLst/>
              <a:ahLst/>
              <a:cxnLst/>
              <a:rect l="l" t="t" r="r" b="b"/>
              <a:pathLst>
                <a:path w="543097" h="543097">
                  <a:moveTo>
                    <a:pt x="0" y="0"/>
                  </a:moveTo>
                  <a:lnTo>
                    <a:pt x="543097" y="0"/>
                  </a:lnTo>
                  <a:lnTo>
                    <a:pt x="543097" y="543097"/>
                  </a:lnTo>
                  <a:lnTo>
                    <a:pt x="0" y="543097"/>
                  </a:lnTo>
                  <a:lnTo>
                    <a:pt x="0" y="0"/>
                  </a:lnTo>
                  <a:close/>
                </a:path>
              </a:pathLst>
            </a:custGeom>
            <a: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a:blipFill>
          </p:spPr>
        </p:sp>
        <p:sp>
          <p:nvSpPr>
            <p:cNvPr id="40" name="TextBox 13">
              <a:extLst>
                <a:ext uri="{FF2B5EF4-FFF2-40B4-BE49-F238E27FC236}">
                  <a16:creationId xmlns:a16="http://schemas.microsoft.com/office/drawing/2014/main" id="{7C26627D-C528-41D9-9F7B-0B936655F570}"/>
                </a:ext>
              </a:extLst>
            </p:cNvPr>
            <p:cNvSpPr txBox="1"/>
            <p:nvPr/>
          </p:nvSpPr>
          <p:spPr>
            <a:xfrm>
              <a:off x="1438687" y="-2256828"/>
              <a:ext cx="138956" cy="445379"/>
            </a:xfrm>
            <a:prstGeom prst="rect">
              <a:avLst/>
            </a:prstGeom>
          </p:spPr>
          <p:txBody>
            <a:bodyPr wrap="square" lIns="0" tIns="0" rIns="0" bIns="0" rtlCol="0" anchor="t">
              <a:spAutoFit/>
            </a:bodyPr>
            <a:lstStyle/>
            <a:p>
              <a:pPr algn="ctr">
                <a:lnSpc>
                  <a:spcPts val="1917"/>
                </a:lnSpc>
              </a:pPr>
              <a:r>
                <a:rPr lang="en-US" sz="1369" spc="-75" dirty="0">
                  <a:solidFill>
                    <a:srgbClr val="FFFFFF"/>
                  </a:solidFill>
                  <a:latin typeface="Studly"/>
                  <a:ea typeface="Studly"/>
                  <a:cs typeface="Studly"/>
                  <a:sym typeface="Studly"/>
                </a:rPr>
                <a:t>2</a:t>
              </a:r>
            </a:p>
          </p:txBody>
        </p:sp>
      </p:grpSp>
      <p:pic>
        <p:nvPicPr>
          <p:cNvPr id="41" name="Graphique 40" descr="Ligne fléchée : courbe dans le sens des aiguilles d’une montre">
            <a:extLst>
              <a:ext uri="{FF2B5EF4-FFF2-40B4-BE49-F238E27FC236}">
                <a16:creationId xmlns:a16="http://schemas.microsoft.com/office/drawing/2014/main" id="{D463016B-2DBA-480F-92DC-6C7E3519A1BC}"/>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6874555">
            <a:off x="6749482" y="4758298"/>
            <a:ext cx="888385" cy="883978"/>
          </a:xfrm>
          <a:prstGeom prst="rect">
            <a:avLst/>
          </a:prstGeom>
        </p:spPr>
      </p:pic>
    </p:spTree>
    <p:extLst>
      <p:ext uri="{BB962C8B-B14F-4D97-AF65-F5344CB8AC3E}">
        <p14:creationId xmlns:p14="http://schemas.microsoft.com/office/powerpoint/2010/main" val="143112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id="{5C1CB2C9-B91A-4C9D-9165-F136D15EB369}"/>
              </a:ext>
            </a:extLst>
          </p:cNvPr>
          <p:cNvGrpSpPr/>
          <p:nvPr/>
        </p:nvGrpSpPr>
        <p:grpSpPr>
          <a:xfrm>
            <a:off x="546272" y="3292259"/>
            <a:ext cx="11099456" cy="3076662"/>
            <a:chOff x="546272" y="2405752"/>
            <a:chExt cx="11099456" cy="3076662"/>
          </a:xfrm>
        </p:grpSpPr>
        <p:pic>
          <p:nvPicPr>
            <p:cNvPr id="7" name="Image 6">
              <a:extLst>
                <a:ext uri="{FF2B5EF4-FFF2-40B4-BE49-F238E27FC236}">
                  <a16:creationId xmlns:a16="http://schemas.microsoft.com/office/drawing/2014/main" id="{33F6EEBD-5A98-497E-9FC6-3D72A62EC659}"/>
                </a:ext>
              </a:extLst>
            </p:cNvPr>
            <p:cNvPicPr>
              <a:picLocks noChangeAspect="1"/>
            </p:cNvPicPr>
            <p:nvPr/>
          </p:nvPicPr>
          <p:blipFill>
            <a:blip r:embed="rId2"/>
            <a:stretch>
              <a:fillRect/>
            </a:stretch>
          </p:blipFill>
          <p:spPr>
            <a:xfrm>
              <a:off x="546272" y="2405752"/>
              <a:ext cx="11099456" cy="3076662"/>
            </a:xfrm>
            <a:prstGeom prst="rect">
              <a:avLst/>
            </a:prstGeom>
          </p:spPr>
        </p:pic>
        <p:sp>
          <p:nvSpPr>
            <p:cNvPr id="8" name="Rectangle 7">
              <a:extLst>
                <a:ext uri="{FF2B5EF4-FFF2-40B4-BE49-F238E27FC236}">
                  <a16:creationId xmlns:a16="http://schemas.microsoft.com/office/drawing/2014/main" id="{B263CC89-F549-43AD-BAA4-58CFBCAC85E7}"/>
                </a:ext>
              </a:extLst>
            </p:cNvPr>
            <p:cNvSpPr/>
            <p:nvPr/>
          </p:nvSpPr>
          <p:spPr>
            <a:xfrm>
              <a:off x="720436" y="3814618"/>
              <a:ext cx="932873" cy="3879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A8BD2CD6-1D62-4612-8220-58B6B39F3B8B}"/>
                </a:ext>
              </a:extLst>
            </p:cNvPr>
            <p:cNvSpPr/>
            <p:nvPr/>
          </p:nvSpPr>
          <p:spPr>
            <a:xfrm>
              <a:off x="720436" y="4979749"/>
              <a:ext cx="932873" cy="3879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t>Proposition de mise à jour</a:t>
            </a:r>
            <a:endParaRPr lang="fr-FR" dirty="0">
              <a:latin typeface="+mj-lt"/>
              <a:cs typeface="Poppins"/>
            </a:endParaRPr>
          </a:p>
        </p:txBody>
      </p:sp>
      <p:sp>
        <p:nvSpPr>
          <p:cNvPr id="16" name="ZoneTexte 15">
            <a:extLst>
              <a:ext uri="{FF2B5EF4-FFF2-40B4-BE49-F238E27FC236}">
                <a16:creationId xmlns:a16="http://schemas.microsoft.com/office/drawing/2014/main" id="{B977B43D-C0DE-4B93-AA61-187402B06BD1}"/>
              </a:ext>
            </a:extLst>
          </p:cNvPr>
          <p:cNvSpPr txBox="1"/>
          <p:nvPr/>
        </p:nvSpPr>
        <p:spPr>
          <a:xfrm>
            <a:off x="3236152" y="3079481"/>
            <a:ext cx="2704851" cy="523220"/>
          </a:xfrm>
          <a:prstGeom prst="rect">
            <a:avLst/>
          </a:prstGeom>
          <a:noFill/>
        </p:spPr>
        <p:txBody>
          <a:bodyPr wrap="square" rtlCol="0">
            <a:spAutoFit/>
          </a:bodyPr>
          <a:lstStyle/>
          <a:p>
            <a:pPr algn="ctr"/>
            <a:r>
              <a:rPr lang="fr-FR" sz="1400" dirty="0">
                <a:solidFill>
                  <a:srgbClr val="E39E21"/>
                </a:solidFill>
                <a:latin typeface="Poppins" panose="00000500000000000000" pitchFamily="2" charset="0"/>
                <a:cs typeface="Poppins" panose="00000500000000000000" pitchFamily="2" charset="0"/>
              </a:rPr>
              <a:t>Proposition au niveau de la structure des unités</a:t>
            </a:r>
          </a:p>
        </p:txBody>
      </p:sp>
      <p:sp>
        <p:nvSpPr>
          <p:cNvPr id="17" name="ZoneTexte 16">
            <a:extLst>
              <a:ext uri="{FF2B5EF4-FFF2-40B4-BE49-F238E27FC236}">
                <a16:creationId xmlns:a16="http://schemas.microsoft.com/office/drawing/2014/main" id="{FA29748B-3BFD-458C-BE16-6FD4F59925A6}"/>
              </a:ext>
            </a:extLst>
          </p:cNvPr>
          <p:cNvSpPr txBox="1"/>
          <p:nvPr/>
        </p:nvSpPr>
        <p:spPr>
          <a:xfrm>
            <a:off x="4802909" y="4959111"/>
            <a:ext cx="3318647" cy="523220"/>
          </a:xfrm>
          <a:prstGeom prst="rect">
            <a:avLst/>
          </a:prstGeom>
          <a:noFill/>
        </p:spPr>
        <p:txBody>
          <a:bodyPr wrap="square" rtlCol="0">
            <a:spAutoFit/>
          </a:bodyPr>
          <a:lstStyle/>
          <a:p>
            <a:pPr algn="ctr"/>
            <a:r>
              <a:rPr lang="fr-FR" sz="1400" dirty="0">
                <a:solidFill>
                  <a:srgbClr val="E39E21"/>
                </a:solidFill>
                <a:latin typeface="Poppins" panose="00000500000000000000" pitchFamily="2" charset="0"/>
                <a:cs typeface="Poppins" panose="00000500000000000000" pitchFamily="2" charset="0"/>
              </a:rPr>
              <a:t>Nouvelles propositions au niveau du repérage des risques</a:t>
            </a:r>
          </a:p>
        </p:txBody>
      </p:sp>
      <p:pic>
        <p:nvPicPr>
          <p:cNvPr id="14" name="Graphique 13" descr="Ligne fléchée : courbe dans le sens des aiguilles d’une montre">
            <a:extLst>
              <a:ext uri="{FF2B5EF4-FFF2-40B4-BE49-F238E27FC236}">
                <a16:creationId xmlns:a16="http://schemas.microsoft.com/office/drawing/2014/main" id="{D91C3272-75C4-4262-8350-FB927A21E067}"/>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2141876" flipV="1">
            <a:off x="7900924" y="4710240"/>
            <a:ext cx="882463" cy="792268"/>
          </a:xfrm>
          <a:prstGeom prst="rect">
            <a:avLst/>
          </a:prstGeom>
        </p:spPr>
      </p:pic>
      <p:pic>
        <p:nvPicPr>
          <p:cNvPr id="20" name="Graphique 19" descr="Ligne fléchée : courbe dans le sens des aiguilles d’une montre">
            <a:extLst>
              <a:ext uri="{FF2B5EF4-FFF2-40B4-BE49-F238E27FC236}">
                <a16:creationId xmlns:a16="http://schemas.microsoft.com/office/drawing/2014/main" id="{3A19A9AF-5C9B-48F0-9562-4895D544D5D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3794555" flipH="1">
            <a:off x="2615715" y="2471685"/>
            <a:ext cx="907602" cy="1097518"/>
          </a:xfrm>
          <a:prstGeom prst="rect">
            <a:avLst/>
          </a:prstGeom>
        </p:spPr>
      </p:pic>
      <p:pic>
        <p:nvPicPr>
          <p:cNvPr id="21" name="Graphique 20" descr="Ligne fléchée : courbe dans le sens des aiguilles d’une montre">
            <a:extLst>
              <a:ext uri="{FF2B5EF4-FFF2-40B4-BE49-F238E27FC236}">
                <a16:creationId xmlns:a16="http://schemas.microsoft.com/office/drawing/2014/main" id="{790E8F3C-867A-4422-82E8-C1786421092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2087946" flipH="1">
            <a:off x="8041513" y="3370220"/>
            <a:ext cx="907602" cy="1097518"/>
          </a:xfrm>
          <a:prstGeom prst="rect">
            <a:avLst/>
          </a:prstGeom>
        </p:spPr>
      </p:pic>
      <p:sp>
        <p:nvSpPr>
          <p:cNvPr id="22" name="ZoneTexte 21">
            <a:extLst>
              <a:ext uri="{FF2B5EF4-FFF2-40B4-BE49-F238E27FC236}">
                <a16:creationId xmlns:a16="http://schemas.microsoft.com/office/drawing/2014/main" id="{D847B06F-4591-4DCE-BA75-331EE9443C62}"/>
              </a:ext>
            </a:extLst>
          </p:cNvPr>
          <p:cNvSpPr txBox="1"/>
          <p:nvPr/>
        </p:nvSpPr>
        <p:spPr>
          <a:xfrm>
            <a:off x="9029666" y="3084172"/>
            <a:ext cx="2704851" cy="523220"/>
          </a:xfrm>
          <a:prstGeom prst="rect">
            <a:avLst/>
          </a:prstGeom>
          <a:noFill/>
        </p:spPr>
        <p:txBody>
          <a:bodyPr wrap="square" rtlCol="0">
            <a:spAutoFit/>
          </a:bodyPr>
          <a:lstStyle/>
          <a:p>
            <a:pPr algn="ctr"/>
            <a:r>
              <a:rPr lang="fr-FR" sz="1400" dirty="0">
                <a:solidFill>
                  <a:srgbClr val="E39E21"/>
                </a:solidFill>
                <a:latin typeface="Poppins" panose="00000500000000000000" pitchFamily="2" charset="0"/>
                <a:cs typeface="Poppins" panose="00000500000000000000" pitchFamily="2" charset="0"/>
              </a:rPr>
              <a:t>Données déjà visualisées dans le Mode Partage SPST</a:t>
            </a:r>
          </a:p>
        </p:txBody>
      </p:sp>
      <p:sp>
        <p:nvSpPr>
          <p:cNvPr id="6" name="Sous-titre 5">
            <a:extLst>
              <a:ext uri="{FF2B5EF4-FFF2-40B4-BE49-F238E27FC236}">
                <a16:creationId xmlns:a16="http://schemas.microsoft.com/office/drawing/2014/main" id="{08A51204-5F28-406A-869A-9D72A78D98CD}"/>
              </a:ext>
            </a:extLst>
          </p:cNvPr>
          <p:cNvSpPr>
            <a:spLocks noGrp="1"/>
          </p:cNvSpPr>
          <p:nvPr>
            <p:ph type="subTitle" idx="14"/>
          </p:nvPr>
        </p:nvSpPr>
        <p:spPr/>
        <p:txBody>
          <a:bodyPr/>
          <a:lstStyle/>
          <a:p>
            <a:endParaRPr lang="fr-FR" dirty="0"/>
          </a:p>
        </p:txBody>
      </p:sp>
      <p:sp>
        <p:nvSpPr>
          <p:cNvPr id="3" name="Espace réservé du numéro de diapositive 2">
            <a:extLst>
              <a:ext uri="{FF2B5EF4-FFF2-40B4-BE49-F238E27FC236}">
                <a16:creationId xmlns:a16="http://schemas.microsoft.com/office/drawing/2014/main" id="{20795229-79A8-4533-A4D9-F04D3E92D4B6}"/>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36</a:t>
            </a:fld>
            <a:endParaRPr lang="fr-FR" dirty="0">
              <a:solidFill>
                <a:srgbClr val="A9E0F6"/>
              </a:solidFill>
              <a:latin typeface="Poppins" panose="00000500000000000000" pitchFamily="2" charset="0"/>
              <a:cs typeface="Poppins" panose="00000500000000000000" pitchFamily="2" charset="0"/>
            </a:endParaRPr>
          </a:p>
        </p:txBody>
      </p:sp>
      <p:sp>
        <p:nvSpPr>
          <p:cNvPr id="15" name="Espace réservé du contenu 7">
            <a:extLst>
              <a:ext uri="{FF2B5EF4-FFF2-40B4-BE49-F238E27FC236}">
                <a16:creationId xmlns:a16="http://schemas.microsoft.com/office/drawing/2014/main" id="{044B94BA-4546-45C0-964A-FBEEB0477C28}"/>
              </a:ext>
            </a:extLst>
          </p:cNvPr>
          <p:cNvSpPr>
            <a:spLocks noGrp="1"/>
          </p:cNvSpPr>
          <p:nvPr>
            <p:ph idx="1"/>
          </p:nvPr>
        </p:nvSpPr>
        <p:spPr>
          <a:xfrm>
            <a:off x="838195" y="1656525"/>
            <a:ext cx="10515600" cy="1139512"/>
          </a:xfrm>
        </p:spPr>
        <p:txBody>
          <a:bodyPr>
            <a:normAutofit fontScale="85000" lnSpcReduction="20000"/>
          </a:bodyPr>
          <a:lstStyle/>
          <a:p>
            <a:r>
              <a:rPr lang="fr-FR" sz="1900" dirty="0">
                <a:latin typeface="Poppins" panose="00000500000000000000" pitchFamily="50" charset="0"/>
                <a:cs typeface="Poppins" panose="00000500000000000000" pitchFamily="50" charset="0"/>
              </a:rPr>
              <a:t>Un mail avertira les administrateurs de la présence de propositions de mise à jour.</a:t>
            </a:r>
          </a:p>
          <a:p>
            <a:pPr lvl="1">
              <a:lnSpc>
                <a:spcPct val="120000"/>
              </a:lnSpc>
              <a:spcBef>
                <a:spcPts val="600"/>
              </a:spcBef>
            </a:pPr>
            <a:r>
              <a:rPr lang="fr-FR" dirty="0">
                <a:latin typeface="Poppins" panose="00000500000000000000" pitchFamily="50" charset="0"/>
                <a:cs typeface="Poppins" panose="00000500000000000000" pitchFamily="50" charset="0"/>
              </a:rPr>
              <a:t>Il n’est pas obligatoire de se rendre sur MDU dès la réception du mail, les propositions resteront apparentes jusqu’à ce qu’elles soient traitées par un administrateur</a:t>
            </a:r>
          </a:p>
          <a:p>
            <a:pPr lvl="1">
              <a:lnSpc>
                <a:spcPct val="120000"/>
              </a:lnSpc>
              <a:spcBef>
                <a:spcPts val="600"/>
              </a:spcBef>
            </a:pPr>
            <a:r>
              <a:rPr lang="fr-FR" dirty="0">
                <a:latin typeface="Poppins" panose="00000500000000000000" pitchFamily="50" charset="0"/>
                <a:cs typeface="Poppins" panose="00000500000000000000" pitchFamily="50" charset="0"/>
              </a:rPr>
              <a:t>Les propositions apparaissent sont identifiées par une       ou un surlignage doré.</a:t>
            </a:r>
          </a:p>
        </p:txBody>
      </p:sp>
      <p:pic>
        <p:nvPicPr>
          <p:cNvPr id="23" name="Image 22">
            <a:extLst>
              <a:ext uri="{FF2B5EF4-FFF2-40B4-BE49-F238E27FC236}">
                <a16:creationId xmlns:a16="http://schemas.microsoft.com/office/drawing/2014/main" id="{E4DBAF47-BFFA-4588-9EBE-3DC0C39508A8}"/>
              </a:ext>
            </a:extLst>
          </p:cNvPr>
          <p:cNvPicPr>
            <a:picLocks noChangeAspect="1"/>
          </p:cNvPicPr>
          <p:nvPr/>
        </p:nvPicPr>
        <p:blipFill>
          <a:blip r:embed="rId5"/>
          <a:stretch>
            <a:fillRect/>
          </a:stretch>
        </p:blipFill>
        <p:spPr>
          <a:xfrm>
            <a:off x="6462232" y="2388967"/>
            <a:ext cx="228600" cy="285750"/>
          </a:xfrm>
          <a:prstGeom prst="rect">
            <a:avLst/>
          </a:prstGeom>
        </p:spPr>
      </p:pic>
    </p:spTree>
    <p:extLst>
      <p:ext uri="{BB962C8B-B14F-4D97-AF65-F5344CB8AC3E}">
        <p14:creationId xmlns:p14="http://schemas.microsoft.com/office/powerpoint/2010/main" val="42460224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B3B21B5-997C-5655-5431-34D592883E36}"/>
              </a:ext>
            </a:extLst>
          </p:cNvPr>
          <p:cNvSpPr>
            <a:spLocks noGrp="1"/>
          </p:cNvSpPr>
          <p:nvPr>
            <p:ph idx="1"/>
          </p:nvPr>
        </p:nvSpPr>
        <p:spPr>
          <a:xfrm>
            <a:off x="838200" y="1740876"/>
            <a:ext cx="10515600" cy="1614469"/>
          </a:xfrm>
        </p:spPr>
        <p:txBody>
          <a:bodyPr vert="horz" lIns="91440" tIns="45720" rIns="91440" bIns="45720" rtlCol="0" anchor="t">
            <a:normAutofit lnSpcReduction="10000"/>
          </a:bodyPr>
          <a:lstStyle/>
          <a:p>
            <a:pPr marL="228600" indent="-228600"/>
            <a:r>
              <a:rPr lang="fr-FR" sz="1400" dirty="0">
                <a:latin typeface="Poppins" panose="00000500000000000000" pitchFamily="50" charset="0"/>
                <a:cs typeface="Poppins" panose="00000500000000000000" pitchFamily="50" charset="0"/>
              </a:rPr>
              <a:t>Visualiser les propositions de votre SPST en cliquant sur </a:t>
            </a:r>
          </a:p>
          <a:p>
            <a:pPr>
              <a:lnSpc>
                <a:spcPct val="110000"/>
              </a:lnSpc>
              <a:spcBef>
                <a:spcPts val="600"/>
              </a:spcBef>
            </a:pPr>
            <a:r>
              <a:rPr lang="fr-FR" sz="1400" dirty="0">
                <a:latin typeface="Poppins" panose="00000500000000000000" pitchFamily="50" charset="0"/>
                <a:cs typeface="Poppins" panose="00000500000000000000" pitchFamily="50" charset="0"/>
              </a:rPr>
              <a:t>Choisir de modifier </a:t>
            </a:r>
            <a:r>
              <a:rPr lang="fr-FR" sz="1400" dirty="0">
                <a:solidFill>
                  <a:srgbClr val="00B050"/>
                </a:solidFill>
                <a:latin typeface="Poppins" panose="00000500000000000000" pitchFamily="50" charset="0"/>
                <a:cs typeface="Poppins" panose="00000500000000000000" pitchFamily="50" charset="0"/>
              </a:rPr>
              <a:t>(appliquer)</a:t>
            </a:r>
            <a:r>
              <a:rPr lang="fr-FR" sz="1400" dirty="0">
                <a:latin typeface="Poppins" panose="00000500000000000000" pitchFamily="50" charset="0"/>
                <a:cs typeface="Poppins" panose="00000500000000000000" pitchFamily="50" charset="0"/>
              </a:rPr>
              <a:t> ou de conserver </a:t>
            </a:r>
            <a:r>
              <a:rPr lang="fr-FR" sz="1400" dirty="0">
                <a:solidFill>
                  <a:schemeClr val="accent5"/>
                </a:solidFill>
                <a:latin typeface="Poppins" panose="00000500000000000000" pitchFamily="50" charset="0"/>
                <a:cs typeface="Poppins" panose="00000500000000000000" pitchFamily="50" charset="0"/>
              </a:rPr>
              <a:t>(ignorer) </a:t>
            </a:r>
            <a:r>
              <a:rPr lang="fr-FR" sz="1400" dirty="0">
                <a:latin typeface="Poppins" panose="00000500000000000000" pitchFamily="50" charset="0"/>
                <a:cs typeface="Poppins" panose="00000500000000000000" pitchFamily="50" charset="0"/>
              </a:rPr>
              <a:t>la structure actuelle de MDU. Autrement dit, </a:t>
            </a:r>
            <a:r>
              <a:rPr lang="fr-FR" sz="1400" dirty="0">
                <a:solidFill>
                  <a:srgbClr val="00B050"/>
                </a:solidFill>
                <a:latin typeface="Poppins" panose="00000500000000000000" pitchFamily="50" charset="0"/>
                <a:cs typeface="Poppins" panose="00000500000000000000" pitchFamily="50" charset="0"/>
              </a:rPr>
              <a:t>appliquer la mise à jour </a:t>
            </a:r>
            <a:r>
              <a:rPr lang="fr-FR" sz="1400" dirty="0">
                <a:solidFill>
                  <a:srgbClr val="08486E"/>
                </a:solidFill>
                <a:latin typeface="Poppins" panose="00000500000000000000" pitchFamily="50" charset="0"/>
                <a:cs typeface="Poppins" panose="00000500000000000000" pitchFamily="50" charset="0"/>
              </a:rPr>
              <a:t>modifiera potentiellement la structure de votre DUERP.</a:t>
            </a:r>
          </a:p>
          <a:p>
            <a:pPr marL="228600" indent="-228600"/>
            <a:r>
              <a:rPr lang="fr-FR" sz="1400" dirty="0">
                <a:solidFill>
                  <a:srgbClr val="00B050"/>
                </a:solidFill>
                <a:latin typeface="Poppins" panose="00000500000000000000" pitchFamily="50" charset="0"/>
                <a:cs typeface="Poppins" panose="00000500000000000000" pitchFamily="50" charset="0"/>
              </a:rPr>
              <a:t>Appliquer la mise à jour </a:t>
            </a:r>
            <a:r>
              <a:rPr lang="fr-FR" sz="1400" dirty="0">
                <a:latin typeface="Poppins" panose="00000500000000000000" pitchFamily="50" charset="0"/>
                <a:cs typeface="Poppins" panose="00000500000000000000" pitchFamily="50" charset="0"/>
              </a:rPr>
              <a:t>ne supprimera pas automatiquement les </a:t>
            </a:r>
            <a:r>
              <a:rPr lang="fr-FR" sz="1400" dirty="0">
                <a:solidFill>
                  <a:srgbClr val="FF0000"/>
                </a:solidFill>
                <a:latin typeface="Poppins" panose="00000500000000000000" pitchFamily="50" charset="0"/>
                <a:cs typeface="Poppins" panose="00000500000000000000" pitchFamily="50" charset="0"/>
              </a:rPr>
              <a:t>unités rouges. </a:t>
            </a:r>
          </a:p>
          <a:p>
            <a:pPr marL="228600" indent="-228600"/>
            <a:r>
              <a:rPr lang="fr-FR" sz="1400" dirty="0">
                <a:solidFill>
                  <a:srgbClr val="08486E"/>
                </a:solidFill>
                <a:latin typeface="Poppins" panose="00000500000000000000" pitchFamily="50" charset="0"/>
                <a:cs typeface="Poppins" panose="00000500000000000000" pitchFamily="50" charset="0"/>
              </a:rPr>
              <a:t>Visualiser le tuto vidéo pour savoir comment procéder si les propositions suggèrent de supprimer des unités de travail.</a:t>
            </a:r>
            <a:endParaRPr lang="fr-FR" sz="1400" dirty="0">
              <a:solidFill>
                <a:srgbClr val="FF0000"/>
              </a:solidFill>
              <a:latin typeface="Poppins" panose="00000500000000000000" pitchFamily="50" charset="0"/>
              <a:cs typeface="Poppins" panose="00000500000000000000" pitchFamily="50" charset="0"/>
            </a:endParaRPr>
          </a:p>
        </p:txBody>
      </p:sp>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t>Proposition de mise à jour</a:t>
            </a:r>
            <a:endParaRPr lang="fr-FR" dirty="0">
              <a:latin typeface="Poppins"/>
              <a:cs typeface="Poppins"/>
            </a:endParaRPr>
          </a:p>
        </p:txBody>
      </p:sp>
      <p:sp>
        <p:nvSpPr>
          <p:cNvPr id="19" name="Sous-titre 4">
            <a:extLst>
              <a:ext uri="{FF2B5EF4-FFF2-40B4-BE49-F238E27FC236}">
                <a16:creationId xmlns:a16="http://schemas.microsoft.com/office/drawing/2014/main" id="{88958E26-9235-409B-AB8F-1BD901ACF64F}"/>
              </a:ext>
            </a:extLst>
          </p:cNvPr>
          <p:cNvSpPr>
            <a:spLocks noGrp="1"/>
          </p:cNvSpPr>
          <p:nvPr>
            <p:ph type="subTitle" idx="14"/>
          </p:nvPr>
        </p:nvSpPr>
        <p:spPr/>
        <p:txBody>
          <a:bodyPr>
            <a:normAutofit/>
          </a:bodyPr>
          <a:lstStyle/>
          <a:p>
            <a:r>
              <a:rPr lang="fr-FR" dirty="0"/>
              <a:t>Modification de la structure</a:t>
            </a:r>
          </a:p>
        </p:txBody>
      </p:sp>
      <p:grpSp>
        <p:nvGrpSpPr>
          <p:cNvPr id="17" name="Groupe 16">
            <a:extLst>
              <a:ext uri="{FF2B5EF4-FFF2-40B4-BE49-F238E27FC236}">
                <a16:creationId xmlns:a16="http://schemas.microsoft.com/office/drawing/2014/main" id="{C2BBFFE8-7CE3-4DC1-89D8-E9EB785048E1}"/>
              </a:ext>
            </a:extLst>
          </p:cNvPr>
          <p:cNvGrpSpPr/>
          <p:nvPr/>
        </p:nvGrpSpPr>
        <p:grpSpPr>
          <a:xfrm>
            <a:off x="659768" y="3437807"/>
            <a:ext cx="10872464" cy="2934265"/>
            <a:chOff x="632460" y="2315915"/>
            <a:chExt cx="10872464" cy="2934265"/>
          </a:xfrm>
        </p:grpSpPr>
        <p:pic>
          <p:nvPicPr>
            <p:cNvPr id="7" name="Image 6">
              <a:extLst>
                <a:ext uri="{FF2B5EF4-FFF2-40B4-BE49-F238E27FC236}">
                  <a16:creationId xmlns:a16="http://schemas.microsoft.com/office/drawing/2014/main" id="{4E2E86E6-A7F5-4B93-832F-E2A409037CD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32460" y="4971719"/>
              <a:ext cx="10817848" cy="278461"/>
            </a:xfrm>
            <a:prstGeom prst="rect">
              <a:avLst/>
            </a:prstGeom>
          </p:spPr>
        </p:pic>
        <p:pic>
          <p:nvPicPr>
            <p:cNvPr id="15" name="Image 14">
              <a:extLst>
                <a:ext uri="{FF2B5EF4-FFF2-40B4-BE49-F238E27FC236}">
                  <a16:creationId xmlns:a16="http://schemas.microsoft.com/office/drawing/2014/main" id="{4D043D10-AC1B-4BF0-AFB9-0117C18C83D0}"/>
                </a:ext>
              </a:extLst>
            </p:cNvPr>
            <p:cNvPicPr>
              <a:picLocks noChangeAspect="1"/>
            </p:cNvPicPr>
            <p:nvPr/>
          </p:nvPicPr>
          <p:blipFill>
            <a:blip r:embed="rId3"/>
            <a:stretch>
              <a:fillRect/>
            </a:stretch>
          </p:blipFill>
          <p:spPr>
            <a:xfrm>
              <a:off x="687076" y="2315915"/>
              <a:ext cx="10817848" cy="2655804"/>
            </a:xfrm>
            <a:prstGeom prst="rect">
              <a:avLst/>
            </a:prstGeom>
          </p:spPr>
        </p:pic>
      </p:grpSp>
      <p:pic>
        <p:nvPicPr>
          <p:cNvPr id="12" name="Graphique 11" descr="Clap">
            <a:hlinkClick r:id="rId4"/>
            <a:extLst>
              <a:ext uri="{FF2B5EF4-FFF2-40B4-BE49-F238E27FC236}">
                <a16:creationId xmlns:a16="http://schemas.microsoft.com/office/drawing/2014/main" id="{BABDD9D7-D555-4600-964A-F7CF74B2102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43901" y="412856"/>
            <a:ext cx="593908" cy="593908"/>
          </a:xfrm>
          <a:prstGeom prst="rect">
            <a:avLst/>
          </a:prstGeom>
        </p:spPr>
      </p:pic>
      <p:sp>
        <p:nvSpPr>
          <p:cNvPr id="13" name="ZoneTexte 12">
            <a:extLst>
              <a:ext uri="{FF2B5EF4-FFF2-40B4-BE49-F238E27FC236}">
                <a16:creationId xmlns:a16="http://schemas.microsoft.com/office/drawing/2014/main" id="{0F7A573F-3C63-41EC-A1AC-DE9082166AEC}"/>
              </a:ext>
            </a:extLst>
          </p:cNvPr>
          <p:cNvSpPr txBox="1"/>
          <p:nvPr/>
        </p:nvSpPr>
        <p:spPr>
          <a:xfrm>
            <a:off x="8738415" y="251899"/>
            <a:ext cx="1754909" cy="600164"/>
          </a:xfrm>
          <a:prstGeom prst="rect">
            <a:avLst/>
          </a:prstGeom>
          <a:noFill/>
        </p:spPr>
        <p:txBody>
          <a:bodyPr wrap="square" rtlCol="0">
            <a:spAutoFit/>
          </a:bodyPr>
          <a:lstStyle/>
          <a:p>
            <a:pPr algn="ctr"/>
            <a:r>
              <a:rPr lang="fr-FR" sz="1100" dirty="0">
                <a:solidFill>
                  <a:srgbClr val="E39E21"/>
                </a:solidFill>
                <a:latin typeface="Poppins Light" panose="00000400000000000000" pitchFamily="2" charset="0"/>
                <a:cs typeface="Poppins Light" panose="00000400000000000000" pitchFamily="2" charset="0"/>
              </a:rPr>
              <a:t>Cliquer ici pour accéder aux tutos vidéos</a:t>
            </a:r>
          </a:p>
        </p:txBody>
      </p:sp>
      <p:pic>
        <p:nvPicPr>
          <p:cNvPr id="14" name="Graphique 13" descr="Ligne fléchée : courbe dans le sens des aiguilles d’une montre">
            <a:extLst>
              <a:ext uri="{FF2B5EF4-FFF2-40B4-BE49-F238E27FC236}">
                <a16:creationId xmlns:a16="http://schemas.microsoft.com/office/drawing/2014/main" id="{8293CA61-C3D8-478C-B148-E31104DC6052}"/>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rot="7581742">
            <a:off x="10352821" y="27586"/>
            <a:ext cx="849927" cy="849927"/>
          </a:xfrm>
          <a:prstGeom prst="rect">
            <a:avLst/>
          </a:prstGeom>
        </p:spPr>
      </p:pic>
      <p:sp>
        <p:nvSpPr>
          <p:cNvPr id="16" name="Espace réservé du numéro de diapositive 2">
            <a:extLst>
              <a:ext uri="{FF2B5EF4-FFF2-40B4-BE49-F238E27FC236}">
                <a16:creationId xmlns:a16="http://schemas.microsoft.com/office/drawing/2014/main" id="{A09D71A1-AE29-4032-921A-54D6CF3FF9CC}"/>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37</a:t>
            </a:fld>
            <a:endParaRPr lang="fr-FR" dirty="0">
              <a:solidFill>
                <a:srgbClr val="A9E0F6"/>
              </a:solidFill>
              <a:latin typeface="Poppins" panose="00000500000000000000" pitchFamily="2" charset="0"/>
              <a:cs typeface="Poppins" panose="00000500000000000000" pitchFamily="2" charset="0"/>
            </a:endParaRPr>
          </a:p>
        </p:txBody>
      </p:sp>
      <p:pic>
        <p:nvPicPr>
          <p:cNvPr id="20" name="Image 19">
            <a:extLst>
              <a:ext uri="{FF2B5EF4-FFF2-40B4-BE49-F238E27FC236}">
                <a16:creationId xmlns:a16="http://schemas.microsoft.com/office/drawing/2014/main" id="{2C4FD6C1-0DBB-4B75-B4AF-AFE52C63F401}"/>
              </a:ext>
            </a:extLst>
          </p:cNvPr>
          <p:cNvPicPr>
            <a:picLocks noChangeAspect="1"/>
          </p:cNvPicPr>
          <p:nvPr/>
        </p:nvPicPr>
        <p:blipFill rotWithShape="1">
          <a:blip r:embed="rId9"/>
          <a:srcRect l="900" t="2837" r="81258" b="88112"/>
          <a:stretch/>
        </p:blipFill>
        <p:spPr>
          <a:xfrm>
            <a:off x="6197600" y="1690519"/>
            <a:ext cx="1980414" cy="278461"/>
          </a:xfrm>
          <a:prstGeom prst="rect">
            <a:avLst/>
          </a:prstGeom>
        </p:spPr>
      </p:pic>
    </p:spTree>
    <p:extLst>
      <p:ext uri="{BB962C8B-B14F-4D97-AF65-F5344CB8AC3E}">
        <p14:creationId xmlns:p14="http://schemas.microsoft.com/office/powerpoint/2010/main" val="17639372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6343FB89-37BE-4515-99CD-4ECE62A7158C}"/>
              </a:ext>
            </a:extLst>
          </p:cNvPr>
          <p:cNvPicPr>
            <a:picLocks noChangeAspect="1"/>
          </p:cNvPicPr>
          <p:nvPr/>
        </p:nvPicPr>
        <p:blipFill>
          <a:blip r:embed="rId2"/>
          <a:stretch>
            <a:fillRect/>
          </a:stretch>
        </p:blipFill>
        <p:spPr>
          <a:xfrm>
            <a:off x="1015680" y="1415955"/>
            <a:ext cx="10160637" cy="5032139"/>
          </a:xfrm>
          <a:prstGeom prst="rect">
            <a:avLst/>
          </a:prstGeom>
        </p:spPr>
      </p:pic>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t>Proposition de mise à jour</a:t>
            </a:r>
            <a:endParaRPr lang="fr-FR" dirty="0">
              <a:latin typeface="Poppins"/>
              <a:cs typeface="Poppins"/>
            </a:endParaRPr>
          </a:p>
        </p:txBody>
      </p:sp>
      <p:sp>
        <p:nvSpPr>
          <p:cNvPr id="19" name="Sous-titre 4">
            <a:extLst>
              <a:ext uri="{FF2B5EF4-FFF2-40B4-BE49-F238E27FC236}">
                <a16:creationId xmlns:a16="http://schemas.microsoft.com/office/drawing/2014/main" id="{88958E26-9235-409B-AB8F-1BD901ACF64F}"/>
              </a:ext>
            </a:extLst>
          </p:cNvPr>
          <p:cNvSpPr>
            <a:spLocks noGrp="1"/>
          </p:cNvSpPr>
          <p:nvPr>
            <p:ph type="subTitle" idx="14"/>
          </p:nvPr>
        </p:nvSpPr>
        <p:spPr/>
        <p:txBody>
          <a:bodyPr>
            <a:normAutofit/>
          </a:bodyPr>
          <a:lstStyle/>
          <a:p>
            <a:r>
              <a:rPr lang="fr-FR" dirty="0"/>
              <a:t>Modification dans les formulaires</a:t>
            </a:r>
          </a:p>
        </p:txBody>
      </p:sp>
      <p:pic>
        <p:nvPicPr>
          <p:cNvPr id="14" name="Graphique 13" descr="Ligne fléchée : courbe dans le sens des aiguilles d’une montre">
            <a:extLst>
              <a:ext uri="{FF2B5EF4-FFF2-40B4-BE49-F238E27FC236}">
                <a16:creationId xmlns:a16="http://schemas.microsoft.com/office/drawing/2014/main" id="{027CFACE-710D-4174-9857-ACF8F10684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3742120" flipV="1">
            <a:off x="7370756" y="1488176"/>
            <a:ext cx="967979" cy="1050429"/>
          </a:xfrm>
          <a:prstGeom prst="rect">
            <a:avLst/>
          </a:prstGeom>
        </p:spPr>
      </p:pic>
      <p:pic>
        <p:nvPicPr>
          <p:cNvPr id="16" name="Graphique 15" descr="Ligne fléchée : courbe dans le sens des aiguilles d’une montre">
            <a:extLst>
              <a:ext uri="{FF2B5EF4-FFF2-40B4-BE49-F238E27FC236}">
                <a16:creationId xmlns:a16="http://schemas.microsoft.com/office/drawing/2014/main" id="{D6FA2C82-D975-4541-9D78-902809E5BAC5}"/>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6934731" flipV="1">
            <a:off x="6336813" y="4672621"/>
            <a:ext cx="868189" cy="1060748"/>
          </a:xfrm>
          <a:prstGeom prst="rect">
            <a:avLst/>
          </a:prstGeom>
        </p:spPr>
      </p:pic>
      <p:pic>
        <p:nvPicPr>
          <p:cNvPr id="17" name="Graphique 16" descr="Ligne fléchée : courbe dans le sens des aiguilles d’une montre">
            <a:extLst>
              <a:ext uri="{FF2B5EF4-FFF2-40B4-BE49-F238E27FC236}">
                <a16:creationId xmlns:a16="http://schemas.microsoft.com/office/drawing/2014/main" id="{6ABE5F53-33A4-44AB-BED2-7F1EA6FC3672}"/>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4820790">
            <a:off x="5647091" y="1865765"/>
            <a:ext cx="918968" cy="964386"/>
          </a:xfrm>
          <a:prstGeom prst="rect">
            <a:avLst/>
          </a:prstGeom>
        </p:spPr>
      </p:pic>
      <p:pic>
        <p:nvPicPr>
          <p:cNvPr id="20" name="Graphique 19" descr="Ligne fléchée : courbe dans le sens des aiguilles d’une montre">
            <a:extLst>
              <a:ext uri="{FF2B5EF4-FFF2-40B4-BE49-F238E27FC236}">
                <a16:creationId xmlns:a16="http://schemas.microsoft.com/office/drawing/2014/main" id="{E0F2D8B9-B68E-4ADC-99AB-539238A4480C}"/>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821107" flipH="1">
            <a:off x="6199169" y="2927151"/>
            <a:ext cx="858848" cy="859291"/>
          </a:xfrm>
          <a:prstGeom prst="rect">
            <a:avLst/>
          </a:prstGeom>
        </p:spPr>
      </p:pic>
      <p:sp>
        <p:nvSpPr>
          <p:cNvPr id="22" name="ZoneTexte 21">
            <a:extLst>
              <a:ext uri="{FF2B5EF4-FFF2-40B4-BE49-F238E27FC236}">
                <a16:creationId xmlns:a16="http://schemas.microsoft.com/office/drawing/2014/main" id="{9251D9E5-DFCD-4569-8F0D-1F93B5735830}"/>
              </a:ext>
            </a:extLst>
          </p:cNvPr>
          <p:cNvSpPr txBox="1"/>
          <p:nvPr/>
        </p:nvSpPr>
        <p:spPr>
          <a:xfrm>
            <a:off x="4238730" y="4378919"/>
            <a:ext cx="3317221" cy="523220"/>
          </a:xfrm>
          <a:prstGeom prst="rect">
            <a:avLst/>
          </a:prstGeom>
          <a:solidFill>
            <a:schemeClr val="bg1"/>
          </a:solidFill>
        </p:spPr>
        <p:txBody>
          <a:bodyPr wrap="square" rtlCol="0">
            <a:spAutoFit/>
          </a:bodyPr>
          <a:lstStyle/>
          <a:p>
            <a:pPr algn="ctr"/>
            <a:r>
              <a:rPr lang="fr-FR" sz="1400" dirty="0">
                <a:solidFill>
                  <a:srgbClr val="E39E21"/>
                </a:solidFill>
                <a:latin typeface="Poppins" panose="00000500000000000000" pitchFamily="2" charset="0"/>
                <a:cs typeface="Poppins" panose="00000500000000000000" pitchFamily="2" charset="0"/>
              </a:rPr>
              <a:t>Clochette ou surlignage doré : mise à jour proposée</a:t>
            </a:r>
          </a:p>
        </p:txBody>
      </p:sp>
      <p:sp>
        <p:nvSpPr>
          <p:cNvPr id="23" name="ZoneTexte 22">
            <a:extLst>
              <a:ext uri="{FF2B5EF4-FFF2-40B4-BE49-F238E27FC236}">
                <a16:creationId xmlns:a16="http://schemas.microsoft.com/office/drawing/2014/main" id="{48D597FE-15A9-45E6-8287-68B0FA13F8F9}"/>
              </a:ext>
            </a:extLst>
          </p:cNvPr>
          <p:cNvSpPr txBox="1"/>
          <p:nvPr/>
        </p:nvSpPr>
        <p:spPr>
          <a:xfrm>
            <a:off x="3554705" y="2869942"/>
            <a:ext cx="2541293" cy="738664"/>
          </a:xfrm>
          <a:prstGeom prst="rect">
            <a:avLst/>
          </a:prstGeom>
          <a:solidFill>
            <a:schemeClr val="bg1"/>
          </a:solidFill>
        </p:spPr>
        <p:txBody>
          <a:bodyPr wrap="square" rtlCol="0">
            <a:spAutoFit/>
          </a:bodyPr>
          <a:lstStyle/>
          <a:p>
            <a:pPr algn="ctr"/>
            <a:r>
              <a:rPr lang="fr-FR" sz="1400" dirty="0">
                <a:solidFill>
                  <a:srgbClr val="0070C0"/>
                </a:solidFill>
                <a:latin typeface="Poppins" panose="00000500000000000000" pitchFamily="2" charset="0"/>
                <a:cs typeface="Poppins" panose="00000500000000000000" pitchFamily="2" charset="0"/>
              </a:rPr>
              <a:t>Commentaire ou surlignage bleu : donnée déjà visualisée</a:t>
            </a:r>
          </a:p>
        </p:txBody>
      </p:sp>
      <p:pic>
        <p:nvPicPr>
          <p:cNvPr id="18" name="Graphique 17" descr="Ligne fléchée : courbe dans le sens des aiguilles d’une montre">
            <a:extLst>
              <a:ext uri="{FF2B5EF4-FFF2-40B4-BE49-F238E27FC236}">
                <a16:creationId xmlns:a16="http://schemas.microsoft.com/office/drawing/2014/main" id="{815847FD-3A05-4746-99B9-A289F8757F0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9059553" flipH="1" flipV="1">
            <a:off x="3334138" y="3627157"/>
            <a:ext cx="946636" cy="1115420"/>
          </a:xfrm>
          <a:prstGeom prst="rect">
            <a:avLst/>
          </a:prstGeom>
        </p:spPr>
      </p:pic>
      <p:pic>
        <p:nvPicPr>
          <p:cNvPr id="24" name="Graphique 23" descr="Ligne fléchée : courbe dans le sens des aiguilles d’une montre">
            <a:extLst>
              <a:ext uri="{FF2B5EF4-FFF2-40B4-BE49-F238E27FC236}">
                <a16:creationId xmlns:a16="http://schemas.microsoft.com/office/drawing/2014/main" id="{773112B8-0AF2-4777-8A67-FCFD892672CF}"/>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20453153" flipH="1" flipV="1">
            <a:off x="7323076" y="4558249"/>
            <a:ext cx="1022013" cy="1204237"/>
          </a:xfrm>
          <a:prstGeom prst="rect">
            <a:avLst/>
          </a:prstGeom>
        </p:spPr>
      </p:pic>
      <p:sp>
        <p:nvSpPr>
          <p:cNvPr id="21" name="ZoneTexte 20">
            <a:extLst>
              <a:ext uri="{FF2B5EF4-FFF2-40B4-BE49-F238E27FC236}">
                <a16:creationId xmlns:a16="http://schemas.microsoft.com/office/drawing/2014/main" id="{19DE9E26-59F9-40EA-91FF-DEF4BC2D9DDB}"/>
              </a:ext>
            </a:extLst>
          </p:cNvPr>
          <p:cNvSpPr txBox="1"/>
          <p:nvPr/>
        </p:nvSpPr>
        <p:spPr>
          <a:xfrm>
            <a:off x="8459642" y="1942577"/>
            <a:ext cx="2079049" cy="523220"/>
          </a:xfrm>
          <a:prstGeom prst="rect">
            <a:avLst/>
          </a:prstGeom>
          <a:solidFill>
            <a:schemeClr val="bg1"/>
          </a:solidFill>
        </p:spPr>
        <p:txBody>
          <a:bodyPr wrap="square" rtlCol="0">
            <a:spAutoFit/>
          </a:bodyPr>
          <a:lstStyle/>
          <a:p>
            <a:pPr algn="ctr"/>
            <a:r>
              <a:rPr lang="fr-FR" sz="1400" dirty="0">
                <a:solidFill>
                  <a:srgbClr val="E39E21"/>
                </a:solidFill>
                <a:latin typeface="Poppins" panose="00000500000000000000" pitchFamily="2" charset="0"/>
                <a:cs typeface="Poppins" panose="00000500000000000000" pitchFamily="2" charset="0"/>
              </a:rPr>
              <a:t>Présence d’au moins une proposition</a:t>
            </a:r>
          </a:p>
        </p:txBody>
      </p:sp>
      <p:pic>
        <p:nvPicPr>
          <p:cNvPr id="25" name="Graphique 24" descr="Ligne fléchée : courbe dans le sens des aiguilles d’une montre">
            <a:extLst>
              <a:ext uri="{FF2B5EF4-FFF2-40B4-BE49-F238E27FC236}">
                <a16:creationId xmlns:a16="http://schemas.microsoft.com/office/drawing/2014/main" id="{89EBFB15-90E1-4F07-837C-05F3ECFD8AA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8745896" flipH="1" flipV="1">
            <a:off x="1817233" y="3778259"/>
            <a:ext cx="946636" cy="1115420"/>
          </a:xfrm>
          <a:prstGeom prst="rect">
            <a:avLst/>
          </a:prstGeom>
        </p:spPr>
      </p:pic>
      <p:sp>
        <p:nvSpPr>
          <p:cNvPr id="26" name="Espace réservé du numéro de diapositive 2">
            <a:extLst>
              <a:ext uri="{FF2B5EF4-FFF2-40B4-BE49-F238E27FC236}">
                <a16:creationId xmlns:a16="http://schemas.microsoft.com/office/drawing/2014/main" id="{7DC46AB5-C835-4DD8-92F5-C07C3A769B47}"/>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38</a:t>
            </a:fld>
            <a:endParaRPr lang="fr-FR" dirty="0">
              <a:solidFill>
                <a:srgbClr val="A9E0F6"/>
              </a:solidFill>
              <a:latin typeface="Poppins" panose="00000500000000000000" pitchFamily="2" charset="0"/>
              <a:cs typeface="Poppins" panose="00000500000000000000" pitchFamily="2" charset="0"/>
            </a:endParaRPr>
          </a:p>
        </p:txBody>
      </p:sp>
      <p:pic>
        <p:nvPicPr>
          <p:cNvPr id="27" name="Graphique 26" descr="Ligne fléchée : courbe dans le sens des aiguilles d’une montre">
            <a:extLst>
              <a:ext uri="{FF2B5EF4-FFF2-40B4-BE49-F238E27FC236}">
                <a16:creationId xmlns:a16="http://schemas.microsoft.com/office/drawing/2014/main" id="{97369D62-6FAD-4282-B42E-728CC1942B6F}"/>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806611" flipV="1">
            <a:off x="6772071" y="713230"/>
            <a:ext cx="888385" cy="933949"/>
          </a:xfrm>
          <a:prstGeom prst="rect">
            <a:avLst/>
          </a:prstGeom>
        </p:spPr>
      </p:pic>
      <p:sp>
        <p:nvSpPr>
          <p:cNvPr id="28" name="ZoneTexte 27">
            <a:extLst>
              <a:ext uri="{FF2B5EF4-FFF2-40B4-BE49-F238E27FC236}">
                <a16:creationId xmlns:a16="http://schemas.microsoft.com/office/drawing/2014/main" id="{6A291C75-C9B0-4E94-A28D-40BA6683F81B}"/>
              </a:ext>
            </a:extLst>
          </p:cNvPr>
          <p:cNvSpPr txBox="1"/>
          <p:nvPr/>
        </p:nvSpPr>
        <p:spPr>
          <a:xfrm>
            <a:off x="7756851" y="775766"/>
            <a:ext cx="2440094" cy="523220"/>
          </a:xfrm>
          <a:prstGeom prst="rect">
            <a:avLst/>
          </a:prstGeom>
          <a:solidFill>
            <a:schemeClr val="bg1"/>
          </a:solidFill>
        </p:spPr>
        <p:txBody>
          <a:bodyPr wrap="square" rtlCol="0">
            <a:spAutoFit/>
          </a:bodyPr>
          <a:lstStyle/>
          <a:p>
            <a:pPr algn="ctr"/>
            <a:r>
              <a:rPr lang="fr-FR" sz="1400" dirty="0">
                <a:solidFill>
                  <a:srgbClr val="E39E21"/>
                </a:solidFill>
                <a:latin typeface="Poppins" panose="00000500000000000000" pitchFamily="2" charset="0"/>
                <a:cs typeface="Poppins" panose="00000500000000000000" pitchFamily="2" charset="0"/>
              </a:rPr>
              <a:t>Visible uniquement dans la Mode Partage SPST</a:t>
            </a:r>
          </a:p>
        </p:txBody>
      </p:sp>
    </p:spTree>
    <p:extLst>
      <p:ext uri="{BB962C8B-B14F-4D97-AF65-F5344CB8AC3E}">
        <p14:creationId xmlns:p14="http://schemas.microsoft.com/office/powerpoint/2010/main" val="23967016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B3B21B5-997C-5655-5431-34D592883E36}"/>
              </a:ext>
            </a:extLst>
          </p:cNvPr>
          <p:cNvSpPr>
            <a:spLocks noGrp="1"/>
          </p:cNvSpPr>
          <p:nvPr>
            <p:ph idx="1"/>
          </p:nvPr>
        </p:nvSpPr>
        <p:spPr>
          <a:xfrm>
            <a:off x="838199" y="1619338"/>
            <a:ext cx="10999839" cy="4896983"/>
          </a:xfrm>
        </p:spPr>
        <p:txBody>
          <a:bodyPr vert="horz" lIns="91440" tIns="45720" rIns="91440" bIns="45720" rtlCol="0" anchor="t">
            <a:normAutofit lnSpcReduction="10000"/>
          </a:bodyPr>
          <a:lstStyle/>
          <a:p>
            <a:pPr marL="228600" indent="-228600"/>
            <a:r>
              <a:rPr lang="fr-FR" dirty="0">
                <a:latin typeface="Poppins"/>
                <a:cs typeface="Poppins"/>
              </a:rPr>
              <a:t>Cliquer sur Tout accepter</a:t>
            </a: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r>
              <a:rPr lang="fr-FR" dirty="0">
                <a:latin typeface="Poppins"/>
                <a:cs typeface="Poppins"/>
              </a:rPr>
              <a:t>Toutes les réponses cochées apparaitront dans votre DUERP</a:t>
            </a: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a:buFont typeface="Wingdings 3" panose="05040102010807070707" pitchFamily="18" charset="2"/>
              <a:buChar char="&quot;"/>
            </a:pPr>
            <a:endParaRPr lang="fr-FR" dirty="0">
              <a:latin typeface="Poppins"/>
              <a:cs typeface="Poppins"/>
            </a:endParaRPr>
          </a:p>
        </p:txBody>
      </p:sp>
      <p:pic>
        <p:nvPicPr>
          <p:cNvPr id="15" name="Image 14">
            <a:extLst>
              <a:ext uri="{FF2B5EF4-FFF2-40B4-BE49-F238E27FC236}">
                <a16:creationId xmlns:a16="http://schemas.microsoft.com/office/drawing/2014/main" id="{717012A5-E31F-4C20-AB0B-B88691311DDB}"/>
              </a:ext>
            </a:extLst>
          </p:cNvPr>
          <p:cNvPicPr>
            <a:picLocks noChangeAspect="1"/>
          </p:cNvPicPr>
          <p:nvPr/>
        </p:nvPicPr>
        <p:blipFill rotWithShape="1">
          <a:blip r:embed="rId2"/>
          <a:srcRect b="63484"/>
          <a:stretch/>
        </p:blipFill>
        <p:spPr>
          <a:xfrm>
            <a:off x="1052625" y="2145629"/>
            <a:ext cx="10160637" cy="1837514"/>
          </a:xfrm>
          <a:prstGeom prst="rect">
            <a:avLst/>
          </a:prstGeom>
        </p:spPr>
      </p:pic>
      <p:pic>
        <p:nvPicPr>
          <p:cNvPr id="5" name="Image 4">
            <a:extLst>
              <a:ext uri="{FF2B5EF4-FFF2-40B4-BE49-F238E27FC236}">
                <a16:creationId xmlns:a16="http://schemas.microsoft.com/office/drawing/2014/main" id="{01318012-9F53-4623-9461-9435A07C545A}"/>
              </a:ext>
            </a:extLst>
          </p:cNvPr>
          <p:cNvPicPr>
            <a:picLocks noChangeAspect="1"/>
          </p:cNvPicPr>
          <p:nvPr/>
        </p:nvPicPr>
        <p:blipFill>
          <a:blip r:embed="rId3"/>
          <a:stretch>
            <a:fillRect/>
          </a:stretch>
        </p:blipFill>
        <p:spPr>
          <a:xfrm>
            <a:off x="3211040" y="2985846"/>
            <a:ext cx="4275853" cy="2634555"/>
          </a:xfrm>
          <a:prstGeom prst="rect">
            <a:avLst/>
          </a:prstGeom>
        </p:spPr>
      </p:pic>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t>ACCEPTER TOUTES LES Données</a:t>
            </a:r>
          </a:p>
        </p:txBody>
      </p:sp>
      <p:sp>
        <p:nvSpPr>
          <p:cNvPr id="19" name="Sous-titre 4">
            <a:extLst>
              <a:ext uri="{FF2B5EF4-FFF2-40B4-BE49-F238E27FC236}">
                <a16:creationId xmlns:a16="http://schemas.microsoft.com/office/drawing/2014/main" id="{88958E26-9235-409B-AB8F-1BD901ACF64F}"/>
              </a:ext>
            </a:extLst>
          </p:cNvPr>
          <p:cNvSpPr>
            <a:spLocks noGrp="1"/>
          </p:cNvSpPr>
          <p:nvPr>
            <p:ph type="subTitle" idx="14"/>
          </p:nvPr>
        </p:nvSpPr>
        <p:spPr/>
        <p:txBody>
          <a:bodyPr>
            <a:normAutofit/>
          </a:bodyPr>
          <a:lstStyle/>
          <a:p>
            <a:endParaRPr lang="fr-FR" dirty="0"/>
          </a:p>
        </p:txBody>
      </p:sp>
      <p:pic>
        <p:nvPicPr>
          <p:cNvPr id="18" name="Graphique 17" descr="Ligne fléchée : courbe dans le sens des aiguilles d’une montre">
            <a:extLst>
              <a:ext uri="{FF2B5EF4-FFF2-40B4-BE49-F238E27FC236}">
                <a16:creationId xmlns:a16="http://schemas.microsoft.com/office/drawing/2014/main" id="{815847FD-3A05-4746-99B9-A289F8757F06}"/>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975618">
            <a:off x="7180401" y="4557801"/>
            <a:ext cx="1109108" cy="1047006"/>
          </a:xfrm>
          <a:prstGeom prst="rect">
            <a:avLst/>
          </a:prstGeom>
        </p:spPr>
      </p:pic>
      <p:pic>
        <p:nvPicPr>
          <p:cNvPr id="14" name="Graphique 13" descr="Ligne fléchée : courbe dans le sens des aiguilles d’une montre">
            <a:extLst>
              <a:ext uri="{FF2B5EF4-FFF2-40B4-BE49-F238E27FC236}">
                <a16:creationId xmlns:a16="http://schemas.microsoft.com/office/drawing/2014/main" id="{027CFACE-710D-4174-9857-ACF8F1068412}"/>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3377357" flipV="1">
            <a:off x="8159372" y="3140785"/>
            <a:ext cx="1101207" cy="1164554"/>
          </a:xfrm>
          <a:prstGeom prst="rect">
            <a:avLst/>
          </a:prstGeom>
        </p:spPr>
      </p:pic>
      <p:sp>
        <p:nvSpPr>
          <p:cNvPr id="7" name="Rectangle 6">
            <a:extLst>
              <a:ext uri="{FF2B5EF4-FFF2-40B4-BE49-F238E27FC236}">
                <a16:creationId xmlns:a16="http://schemas.microsoft.com/office/drawing/2014/main" id="{3FC35472-33D2-4BFF-9436-81D92D70C748}"/>
              </a:ext>
            </a:extLst>
          </p:cNvPr>
          <p:cNvSpPr/>
          <p:nvPr/>
        </p:nvSpPr>
        <p:spPr>
          <a:xfrm>
            <a:off x="8303491" y="4779392"/>
            <a:ext cx="3814618" cy="738664"/>
          </a:xfrm>
          <a:prstGeom prst="rect">
            <a:avLst/>
          </a:prstGeom>
        </p:spPr>
        <p:txBody>
          <a:bodyPr wrap="square">
            <a:spAutoFit/>
          </a:bodyPr>
          <a:lstStyle/>
          <a:p>
            <a:pPr marL="354013" indent="-354013">
              <a:buFont typeface="Wingdings 3" panose="05040102010807070707" pitchFamily="18" charset="2"/>
              <a:buChar char="&quot;"/>
            </a:pPr>
            <a:r>
              <a:rPr lang="fr-FR" sz="1400" dirty="0">
                <a:cs typeface="Poppins"/>
              </a:rPr>
              <a:t>Toutes les cases se cochent</a:t>
            </a:r>
          </a:p>
          <a:p>
            <a:pPr marL="354013" indent="-354013">
              <a:buFont typeface="Wingdings 3" panose="05040102010807070707" pitchFamily="18" charset="2"/>
              <a:buChar char="&quot;"/>
            </a:pPr>
            <a:r>
              <a:rPr lang="fr-FR" sz="1400" dirty="0">
                <a:solidFill>
                  <a:srgbClr val="E39E21"/>
                </a:solidFill>
                <a:cs typeface="Poppins"/>
                <a:sym typeface="Wingdings 3" panose="05040102010807070707" pitchFamily="18" charset="2"/>
              </a:rPr>
              <a:t>Les         deviennent </a:t>
            </a:r>
          </a:p>
          <a:p>
            <a:pPr marL="354013" indent="-354013">
              <a:buFont typeface="Wingdings 3" panose="05040102010807070707" pitchFamily="18" charset="2"/>
              <a:buChar char="&quot;"/>
            </a:pPr>
            <a:r>
              <a:rPr lang="fr-FR" sz="1400" dirty="0">
                <a:solidFill>
                  <a:srgbClr val="E39E21"/>
                </a:solidFill>
                <a:cs typeface="Poppins"/>
              </a:rPr>
              <a:t>Surlignages / jauges dorés </a:t>
            </a:r>
            <a:r>
              <a:rPr lang="fr-FR" sz="1400" dirty="0">
                <a:cs typeface="Poppins"/>
                <a:sym typeface="Wingdings 3" panose="05040102010807070707" pitchFamily="18" charset="2"/>
              </a:rPr>
              <a:t></a:t>
            </a:r>
            <a:r>
              <a:rPr lang="fr-FR" sz="1400" dirty="0">
                <a:cs typeface="Poppins"/>
              </a:rPr>
              <a:t> </a:t>
            </a:r>
            <a:r>
              <a:rPr lang="fr-FR" sz="1400" dirty="0">
                <a:solidFill>
                  <a:srgbClr val="0070C0"/>
                </a:solidFill>
                <a:cs typeface="Poppins"/>
              </a:rPr>
              <a:t>bleus</a:t>
            </a:r>
          </a:p>
        </p:txBody>
      </p:sp>
      <p:sp>
        <p:nvSpPr>
          <p:cNvPr id="11" name="Espace réservé du numéro de diapositive 2">
            <a:extLst>
              <a:ext uri="{FF2B5EF4-FFF2-40B4-BE49-F238E27FC236}">
                <a16:creationId xmlns:a16="http://schemas.microsoft.com/office/drawing/2014/main" id="{CA267637-8E2D-4695-8724-28073746D19D}"/>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39</a:t>
            </a:fld>
            <a:endParaRPr lang="fr-FR" dirty="0">
              <a:solidFill>
                <a:srgbClr val="A9E0F6"/>
              </a:solidFill>
              <a:latin typeface="Poppins" panose="00000500000000000000" pitchFamily="2" charset="0"/>
              <a:cs typeface="Poppins" panose="00000500000000000000" pitchFamily="2" charset="0"/>
            </a:endParaRPr>
          </a:p>
        </p:txBody>
      </p:sp>
      <p:pic>
        <p:nvPicPr>
          <p:cNvPr id="12" name="Image 11">
            <a:extLst>
              <a:ext uri="{FF2B5EF4-FFF2-40B4-BE49-F238E27FC236}">
                <a16:creationId xmlns:a16="http://schemas.microsoft.com/office/drawing/2014/main" id="{0876E331-C6E3-4FFA-A2EE-99B94EA66AA8}"/>
              </a:ext>
            </a:extLst>
          </p:cNvPr>
          <p:cNvPicPr>
            <a:picLocks noChangeAspect="1"/>
          </p:cNvPicPr>
          <p:nvPr/>
        </p:nvPicPr>
        <p:blipFill rotWithShape="1">
          <a:blip r:embed="rId6"/>
          <a:srcRect l="35557" t="25151" r="14926" b="4545"/>
          <a:stretch/>
        </p:blipFill>
        <p:spPr>
          <a:xfrm>
            <a:off x="10556111" y="4984816"/>
            <a:ext cx="221674" cy="267856"/>
          </a:xfrm>
          <a:prstGeom prst="rect">
            <a:avLst/>
          </a:prstGeom>
        </p:spPr>
      </p:pic>
      <p:pic>
        <p:nvPicPr>
          <p:cNvPr id="13" name="Image 12">
            <a:extLst>
              <a:ext uri="{FF2B5EF4-FFF2-40B4-BE49-F238E27FC236}">
                <a16:creationId xmlns:a16="http://schemas.microsoft.com/office/drawing/2014/main" id="{15C475FE-5330-4A6D-B9DC-24BA60B1510C}"/>
              </a:ext>
            </a:extLst>
          </p:cNvPr>
          <p:cNvPicPr>
            <a:picLocks noChangeAspect="1"/>
          </p:cNvPicPr>
          <p:nvPr/>
        </p:nvPicPr>
        <p:blipFill>
          <a:blip r:embed="rId7"/>
          <a:stretch>
            <a:fillRect/>
          </a:stretch>
        </p:blipFill>
        <p:spPr>
          <a:xfrm>
            <a:off x="9160157" y="4966922"/>
            <a:ext cx="228600" cy="285750"/>
          </a:xfrm>
          <a:prstGeom prst="rect">
            <a:avLst/>
          </a:prstGeom>
        </p:spPr>
      </p:pic>
    </p:spTree>
    <p:extLst>
      <p:ext uri="{BB962C8B-B14F-4D97-AF65-F5344CB8AC3E}">
        <p14:creationId xmlns:p14="http://schemas.microsoft.com/office/powerpoint/2010/main" val="25477318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B3B21B5-997C-5655-5431-34D592883E36}"/>
              </a:ext>
            </a:extLst>
          </p:cNvPr>
          <p:cNvSpPr>
            <a:spLocks noGrp="1"/>
          </p:cNvSpPr>
          <p:nvPr>
            <p:ph idx="1"/>
          </p:nvPr>
        </p:nvSpPr>
        <p:spPr>
          <a:xfrm>
            <a:off x="838199" y="1619338"/>
            <a:ext cx="10999839" cy="4896983"/>
          </a:xfrm>
        </p:spPr>
        <p:txBody>
          <a:bodyPr vert="horz" lIns="91440" tIns="45720" rIns="91440" bIns="45720" rtlCol="0" anchor="t">
            <a:normAutofit/>
          </a:bodyPr>
          <a:lstStyle/>
          <a:p>
            <a:pPr marL="228600" indent="-228600"/>
            <a:r>
              <a:rPr lang="fr-FR" dirty="0">
                <a:latin typeface="Poppins"/>
                <a:cs typeface="Poppins"/>
              </a:rPr>
              <a:t>Cliquer sur Tout refuser</a:t>
            </a: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r>
              <a:rPr lang="fr-FR" dirty="0">
                <a:latin typeface="Poppins"/>
                <a:cs typeface="Poppins"/>
              </a:rPr>
              <a:t>Aucune réponse proposée n’apparaitra dans votre DUERP</a:t>
            </a: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a:buFont typeface="Wingdings 3" panose="05040102010807070707" pitchFamily="18" charset="2"/>
              <a:buChar char="&quot;"/>
            </a:pPr>
            <a:endParaRPr lang="fr-FR" dirty="0">
              <a:latin typeface="Poppins"/>
              <a:cs typeface="Poppins"/>
            </a:endParaRPr>
          </a:p>
        </p:txBody>
      </p:sp>
      <p:pic>
        <p:nvPicPr>
          <p:cNvPr id="15" name="Image 14">
            <a:extLst>
              <a:ext uri="{FF2B5EF4-FFF2-40B4-BE49-F238E27FC236}">
                <a16:creationId xmlns:a16="http://schemas.microsoft.com/office/drawing/2014/main" id="{5D7B583E-7CD5-4AF4-8F6B-36D63C14A40E}"/>
              </a:ext>
            </a:extLst>
          </p:cNvPr>
          <p:cNvPicPr>
            <a:picLocks noChangeAspect="1"/>
          </p:cNvPicPr>
          <p:nvPr/>
        </p:nvPicPr>
        <p:blipFill rotWithShape="1">
          <a:blip r:embed="rId2"/>
          <a:srcRect b="63484"/>
          <a:stretch/>
        </p:blipFill>
        <p:spPr>
          <a:xfrm>
            <a:off x="1052625" y="2145629"/>
            <a:ext cx="10160637" cy="1837514"/>
          </a:xfrm>
          <a:prstGeom prst="rect">
            <a:avLst/>
          </a:prstGeom>
        </p:spPr>
      </p:pic>
      <p:pic>
        <p:nvPicPr>
          <p:cNvPr id="6" name="Image 5">
            <a:extLst>
              <a:ext uri="{FF2B5EF4-FFF2-40B4-BE49-F238E27FC236}">
                <a16:creationId xmlns:a16="http://schemas.microsoft.com/office/drawing/2014/main" id="{64D07621-4799-4B5E-935B-CB055081E7DC}"/>
              </a:ext>
            </a:extLst>
          </p:cNvPr>
          <p:cNvPicPr>
            <a:picLocks noChangeAspect="1"/>
          </p:cNvPicPr>
          <p:nvPr/>
        </p:nvPicPr>
        <p:blipFill>
          <a:blip r:embed="rId3"/>
          <a:stretch>
            <a:fillRect/>
          </a:stretch>
        </p:blipFill>
        <p:spPr>
          <a:xfrm>
            <a:off x="3500325" y="2544005"/>
            <a:ext cx="4003972" cy="2694657"/>
          </a:xfrm>
          <a:prstGeom prst="rect">
            <a:avLst/>
          </a:prstGeom>
        </p:spPr>
      </p:pic>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t>refuser toutes LES Données</a:t>
            </a:r>
            <a:endParaRPr lang="fr-FR" dirty="0">
              <a:latin typeface="Poppins"/>
              <a:cs typeface="Poppins"/>
            </a:endParaRPr>
          </a:p>
        </p:txBody>
      </p:sp>
      <p:sp>
        <p:nvSpPr>
          <p:cNvPr id="19" name="Sous-titre 4">
            <a:extLst>
              <a:ext uri="{FF2B5EF4-FFF2-40B4-BE49-F238E27FC236}">
                <a16:creationId xmlns:a16="http://schemas.microsoft.com/office/drawing/2014/main" id="{88958E26-9235-409B-AB8F-1BD901ACF64F}"/>
              </a:ext>
            </a:extLst>
          </p:cNvPr>
          <p:cNvSpPr>
            <a:spLocks noGrp="1"/>
          </p:cNvSpPr>
          <p:nvPr>
            <p:ph type="subTitle" idx="14"/>
          </p:nvPr>
        </p:nvSpPr>
        <p:spPr/>
        <p:txBody>
          <a:bodyPr>
            <a:normAutofit/>
          </a:bodyPr>
          <a:lstStyle/>
          <a:p>
            <a:endParaRPr lang="fr-FR" dirty="0"/>
          </a:p>
        </p:txBody>
      </p:sp>
      <p:pic>
        <p:nvPicPr>
          <p:cNvPr id="16" name="Graphique 15" descr="Ligne fléchée : courbe dans le sens des aiguilles d’une montre">
            <a:extLst>
              <a:ext uri="{FF2B5EF4-FFF2-40B4-BE49-F238E27FC236}">
                <a16:creationId xmlns:a16="http://schemas.microsoft.com/office/drawing/2014/main" id="{D6FA2C82-D975-4541-9D78-902809E5BAC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3933720" flipV="1">
            <a:off x="7884162" y="3013249"/>
            <a:ext cx="1081332" cy="1321166"/>
          </a:xfrm>
          <a:prstGeom prst="rect">
            <a:avLst/>
          </a:prstGeom>
        </p:spPr>
      </p:pic>
      <p:pic>
        <p:nvPicPr>
          <p:cNvPr id="18" name="Graphique 17" descr="Ligne fléchée : courbe dans le sens des aiguilles d’une montre">
            <a:extLst>
              <a:ext uri="{FF2B5EF4-FFF2-40B4-BE49-F238E27FC236}">
                <a16:creationId xmlns:a16="http://schemas.microsoft.com/office/drawing/2014/main" id="{815847FD-3A05-4746-99B9-A289F8757F06}"/>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701504">
            <a:off x="7247129" y="4157434"/>
            <a:ext cx="1109108" cy="1047006"/>
          </a:xfrm>
          <a:prstGeom prst="rect">
            <a:avLst/>
          </a:prstGeom>
        </p:spPr>
      </p:pic>
      <p:sp>
        <p:nvSpPr>
          <p:cNvPr id="11" name="Espace réservé du numéro de diapositive 2">
            <a:extLst>
              <a:ext uri="{FF2B5EF4-FFF2-40B4-BE49-F238E27FC236}">
                <a16:creationId xmlns:a16="http://schemas.microsoft.com/office/drawing/2014/main" id="{CF5FD5DD-191F-47DE-87E4-EB7A2AA6B87B}"/>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40</a:t>
            </a:fld>
            <a:endParaRPr lang="fr-FR" dirty="0">
              <a:solidFill>
                <a:srgbClr val="A9E0F6"/>
              </a:solidFill>
              <a:latin typeface="Poppins" panose="00000500000000000000" pitchFamily="2" charset="0"/>
              <a:cs typeface="Poppins" panose="00000500000000000000" pitchFamily="2" charset="0"/>
            </a:endParaRPr>
          </a:p>
        </p:txBody>
      </p:sp>
      <p:sp>
        <p:nvSpPr>
          <p:cNvPr id="12" name="Rectangle 11">
            <a:extLst>
              <a:ext uri="{FF2B5EF4-FFF2-40B4-BE49-F238E27FC236}">
                <a16:creationId xmlns:a16="http://schemas.microsoft.com/office/drawing/2014/main" id="{0CD8719C-4A28-47F1-8F20-080C1B6D9DED}"/>
              </a:ext>
            </a:extLst>
          </p:cNvPr>
          <p:cNvSpPr/>
          <p:nvPr/>
        </p:nvSpPr>
        <p:spPr>
          <a:xfrm>
            <a:off x="8377382" y="4319238"/>
            <a:ext cx="3814618" cy="738664"/>
          </a:xfrm>
          <a:prstGeom prst="rect">
            <a:avLst/>
          </a:prstGeom>
        </p:spPr>
        <p:txBody>
          <a:bodyPr wrap="square">
            <a:spAutoFit/>
          </a:bodyPr>
          <a:lstStyle/>
          <a:p>
            <a:pPr marL="354013" indent="-354013">
              <a:buFont typeface="Wingdings 3" panose="05040102010807070707" pitchFamily="18" charset="2"/>
              <a:buChar char="&quot;"/>
            </a:pPr>
            <a:r>
              <a:rPr lang="fr-FR" sz="1400" dirty="0">
                <a:cs typeface="Poppins"/>
              </a:rPr>
              <a:t>Aucune case ne se coche</a:t>
            </a:r>
          </a:p>
          <a:p>
            <a:pPr marL="354013" indent="-354013">
              <a:buFont typeface="Wingdings 3" panose="05040102010807070707" pitchFamily="18" charset="2"/>
              <a:buChar char="&quot;"/>
            </a:pPr>
            <a:r>
              <a:rPr lang="fr-FR" sz="1400" dirty="0">
                <a:solidFill>
                  <a:srgbClr val="E39E21"/>
                </a:solidFill>
                <a:cs typeface="Poppins"/>
                <a:sym typeface="Wingdings 3" panose="05040102010807070707" pitchFamily="18" charset="2"/>
              </a:rPr>
              <a:t>Les         deviennent </a:t>
            </a:r>
          </a:p>
          <a:p>
            <a:pPr marL="354013" indent="-354013">
              <a:buFont typeface="Wingdings 3" panose="05040102010807070707" pitchFamily="18" charset="2"/>
              <a:buChar char="&quot;"/>
            </a:pPr>
            <a:r>
              <a:rPr lang="fr-FR" sz="1400" dirty="0">
                <a:solidFill>
                  <a:srgbClr val="E39E21"/>
                </a:solidFill>
                <a:cs typeface="Poppins"/>
              </a:rPr>
              <a:t>Surlignages / jauges dorés </a:t>
            </a:r>
            <a:r>
              <a:rPr lang="fr-FR" sz="1400" dirty="0">
                <a:cs typeface="Poppins"/>
                <a:sym typeface="Wingdings 3" panose="05040102010807070707" pitchFamily="18" charset="2"/>
              </a:rPr>
              <a:t></a:t>
            </a:r>
            <a:r>
              <a:rPr lang="fr-FR" sz="1400" dirty="0">
                <a:cs typeface="Poppins"/>
              </a:rPr>
              <a:t> </a:t>
            </a:r>
            <a:r>
              <a:rPr lang="fr-FR" sz="1400" dirty="0">
                <a:solidFill>
                  <a:srgbClr val="0070C0"/>
                </a:solidFill>
                <a:cs typeface="Poppins"/>
              </a:rPr>
              <a:t>bleus</a:t>
            </a:r>
          </a:p>
        </p:txBody>
      </p:sp>
      <p:pic>
        <p:nvPicPr>
          <p:cNvPr id="13" name="Image 12">
            <a:extLst>
              <a:ext uri="{FF2B5EF4-FFF2-40B4-BE49-F238E27FC236}">
                <a16:creationId xmlns:a16="http://schemas.microsoft.com/office/drawing/2014/main" id="{A9626356-329C-4929-8D74-6611C17FE1F1}"/>
              </a:ext>
            </a:extLst>
          </p:cNvPr>
          <p:cNvPicPr>
            <a:picLocks noChangeAspect="1"/>
          </p:cNvPicPr>
          <p:nvPr/>
        </p:nvPicPr>
        <p:blipFill rotWithShape="1">
          <a:blip r:embed="rId6"/>
          <a:srcRect l="35557" t="25151" r="14926" b="4545"/>
          <a:stretch/>
        </p:blipFill>
        <p:spPr>
          <a:xfrm>
            <a:off x="10630002" y="4524662"/>
            <a:ext cx="221674" cy="267856"/>
          </a:xfrm>
          <a:prstGeom prst="rect">
            <a:avLst/>
          </a:prstGeom>
        </p:spPr>
      </p:pic>
      <p:pic>
        <p:nvPicPr>
          <p:cNvPr id="14" name="Image 13">
            <a:extLst>
              <a:ext uri="{FF2B5EF4-FFF2-40B4-BE49-F238E27FC236}">
                <a16:creationId xmlns:a16="http://schemas.microsoft.com/office/drawing/2014/main" id="{1ADA7762-008D-49E7-9A91-E465E51E04E9}"/>
              </a:ext>
            </a:extLst>
          </p:cNvPr>
          <p:cNvPicPr>
            <a:picLocks noChangeAspect="1"/>
          </p:cNvPicPr>
          <p:nvPr/>
        </p:nvPicPr>
        <p:blipFill>
          <a:blip r:embed="rId7"/>
          <a:stretch>
            <a:fillRect/>
          </a:stretch>
        </p:blipFill>
        <p:spPr>
          <a:xfrm>
            <a:off x="9234048" y="4506768"/>
            <a:ext cx="228600" cy="285750"/>
          </a:xfrm>
          <a:prstGeom prst="rect">
            <a:avLst/>
          </a:prstGeom>
        </p:spPr>
      </p:pic>
    </p:spTree>
    <p:extLst>
      <p:ext uri="{BB962C8B-B14F-4D97-AF65-F5344CB8AC3E}">
        <p14:creationId xmlns:p14="http://schemas.microsoft.com/office/powerpoint/2010/main" val="36275118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B3B21B5-997C-5655-5431-34D592883E36}"/>
              </a:ext>
            </a:extLst>
          </p:cNvPr>
          <p:cNvSpPr>
            <a:spLocks noGrp="1"/>
          </p:cNvSpPr>
          <p:nvPr>
            <p:ph idx="1"/>
          </p:nvPr>
        </p:nvSpPr>
        <p:spPr>
          <a:xfrm>
            <a:off x="838199" y="1619338"/>
            <a:ext cx="10999839" cy="4896983"/>
          </a:xfrm>
        </p:spPr>
        <p:txBody>
          <a:bodyPr vert="horz" lIns="91440" tIns="45720" rIns="91440" bIns="45720" rtlCol="0" anchor="t">
            <a:normAutofit/>
          </a:bodyPr>
          <a:lstStyle/>
          <a:p>
            <a:pPr marL="228600" indent="-228600"/>
            <a:r>
              <a:rPr lang="fr-FR" dirty="0">
                <a:latin typeface="Poppins"/>
                <a:cs typeface="Poppins"/>
              </a:rPr>
              <a:t>Cliquer sur Tout refuser</a:t>
            </a: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0" indent="0">
              <a:buNone/>
            </a:pPr>
            <a:endParaRPr lang="fr-FR" dirty="0">
              <a:latin typeface="Poppins"/>
              <a:cs typeface="Poppins"/>
            </a:endParaRPr>
          </a:p>
          <a:p>
            <a:pPr marL="0" indent="0">
              <a:buNone/>
            </a:pPr>
            <a:endParaRPr lang="fr-FR" dirty="0">
              <a:latin typeface="Poppins"/>
              <a:cs typeface="Poppins"/>
            </a:endParaRPr>
          </a:p>
          <a:p>
            <a:pPr marL="228600" indent="-228600"/>
            <a:r>
              <a:rPr lang="fr-FR" dirty="0">
                <a:latin typeface="Poppins"/>
                <a:cs typeface="Poppins"/>
              </a:rPr>
              <a:t>Puis cocher les cases souhaitées en fonction des indications bleues (surlignage/jauge/      )</a:t>
            </a:r>
          </a:p>
          <a:p>
            <a:pPr marL="228600" indent="-228600"/>
            <a:r>
              <a:rPr lang="fr-FR" dirty="0">
                <a:latin typeface="Poppins"/>
                <a:cs typeface="Poppins"/>
              </a:rPr>
              <a:t>Seules les réponses cochées apparaitront dans votre DUERP</a:t>
            </a: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marL="228600" indent="-228600"/>
            <a:endParaRPr lang="fr-FR" dirty="0">
              <a:latin typeface="Poppins"/>
              <a:cs typeface="Poppins"/>
            </a:endParaRPr>
          </a:p>
          <a:p>
            <a:pPr>
              <a:buFont typeface="Wingdings 3" panose="05040102010807070707" pitchFamily="18" charset="2"/>
              <a:buChar char="&quot;"/>
            </a:pPr>
            <a:endParaRPr lang="fr-FR" dirty="0">
              <a:latin typeface="Poppins"/>
              <a:cs typeface="Poppins"/>
            </a:endParaRPr>
          </a:p>
        </p:txBody>
      </p:sp>
      <p:pic>
        <p:nvPicPr>
          <p:cNvPr id="15" name="Image 14">
            <a:extLst>
              <a:ext uri="{FF2B5EF4-FFF2-40B4-BE49-F238E27FC236}">
                <a16:creationId xmlns:a16="http://schemas.microsoft.com/office/drawing/2014/main" id="{7E94B9A5-FB34-4162-939A-9995A6018F95}"/>
              </a:ext>
            </a:extLst>
          </p:cNvPr>
          <p:cNvPicPr>
            <a:picLocks noChangeAspect="1"/>
          </p:cNvPicPr>
          <p:nvPr/>
        </p:nvPicPr>
        <p:blipFill rotWithShape="1">
          <a:blip r:embed="rId2"/>
          <a:srcRect b="63484"/>
          <a:stretch/>
        </p:blipFill>
        <p:spPr>
          <a:xfrm>
            <a:off x="1052625" y="2145629"/>
            <a:ext cx="10160637" cy="1837514"/>
          </a:xfrm>
          <a:prstGeom prst="rect">
            <a:avLst/>
          </a:prstGeom>
        </p:spPr>
      </p:pic>
      <p:pic>
        <p:nvPicPr>
          <p:cNvPr id="6" name="Image 5">
            <a:extLst>
              <a:ext uri="{FF2B5EF4-FFF2-40B4-BE49-F238E27FC236}">
                <a16:creationId xmlns:a16="http://schemas.microsoft.com/office/drawing/2014/main" id="{64D07621-4799-4B5E-935B-CB055081E7DC}"/>
              </a:ext>
            </a:extLst>
          </p:cNvPr>
          <p:cNvPicPr>
            <a:picLocks noChangeAspect="1"/>
          </p:cNvPicPr>
          <p:nvPr/>
        </p:nvPicPr>
        <p:blipFill>
          <a:blip r:embed="rId3"/>
          <a:stretch>
            <a:fillRect/>
          </a:stretch>
        </p:blipFill>
        <p:spPr>
          <a:xfrm>
            <a:off x="3919785" y="2507054"/>
            <a:ext cx="4003972" cy="2694657"/>
          </a:xfrm>
          <a:prstGeom prst="rect">
            <a:avLst/>
          </a:prstGeom>
        </p:spPr>
      </p:pic>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t>Accepter certaines Données</a:t>
            </a:r>
          </a:p>
        </p:txBody>
      </p:sp>
      <p:sp>
        <p:nvSpPr>
          <p:cNvPr id="19" name="Sous-titre 4">
            <a:extLst>
              <a:ext uri="{FF2B5EF4-FFF2-40B4-BE49-F238E27FC236}">
                <a16:creationId xmlns:a16="http://schemas.microsoft.com/office/drawing/2014/main" id="{88958E26-9235-409B-AB8F-1BD901ACF64F}"/>
              </a:ext>
            </a:extLst>
          </p:cNvPr>
          <p:cNvSpPr>
            <a:spLocks noGrp="1"/>
          </p:cNvSpPr>
          <p:nvPr>
            <p:ph type="subTitle" idx="14"/>
          </p:nvPr>
        </p:nvSpPr>
        <p:spPr/>
        <p:txBody>
          <a:bodyPr>
            <a:normAutofit/>
          </a:bodyPr>
          <a:lstStyle/>
          <a:p>
            <a:endParaRPr lang="fr-FR" dirty="0"/>
          </a:p>
        </p:txBody>
      </p:sp>
      <p:pic>
        <p:nvPicPr>
          <p:cNvPr id="16" name="Graphique 15" descr="Ligne fléchée : courbe dans le sens des aiguilles d’une montre">
            <a:extLst>
              <a:ext uri="{FF2B5EF4-FFF2-40B4-BE49-F238E27FC236}">
                <a16:creationId xmlns:a16="http://schemas.microsoft.com/office/drawing/2014/main" id="{D6FA2C82-D975-4541-9D78-902809E5BAC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2047266" flipV="1">
            <a:off x="7884163" y="3310936"/>
            <a:ext cx="1081332" cy="1321166"/>
          </a:xfrm>
          <a:prstGeom prst="rect">
            <a:avLst/>
          </a:prstGeom>
        </p:spPr>
      </p:pic>
      <p:pic>
        <p:nvPicPr>
          <p:cNvPr id="18" name="Graphique 17" descr="Ligne fléchée : courbe dans le sens des aiguilles d’une montre">
            <a:extLst>
              <a:ext uri="{FF2B5EF4-FFF2-40B4-BE49-F238E27FC236}">
                <a16:creationId xmlns:a16="http://schemas.microsoft.com/office/drawing/2014/main" id="{815847FD-3A05-4746-99B9-A289F8757F06}"/>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12305861" flipH="1">
            <a:off x="6092620" y="4678208"/>
            <a:ext cx="1084590" cy="1047006"/>
          </a:xfrm>
          <a:prstGeom prst="rect">
            <a:avLst/>
          </a:prstGeom>
        </p:spPr>
      </p:pic>
      <p:sp>
        <p:nvSpPr>
          <p:cNvPr id="10" name="Espace réservé du numéro de diapositive 2">
            <a:extLst>
              <a:ext uri="{FF2B5EF4-FFF2-40B4-BE49-F238E27FC236}">
                <a16:creationId xmlns:a16="http://schemas.microsoft.com/office/drawing/2014/main" id="{2A8D20F0-7703-40C5-93AB-0D180AF841CF}"/>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41</a:t>
            </a:fld>
            <a:endParaRPr lang="fr-FR" dirty="0">
              <a:solidFill>
                <a:srgbClr val="A9E0F6"/>
              </a:solidFill>
              <a:latin typeface="Poppins" panose="00000500000000000000" pitchFamily="2" charset="0"/>
              <a:cs typeface="Poppins" panose="00000500000000000000" pitchFamily="2" charset="0"/>
            </a:endParaRPr>
          </a:p>
        </p:txBody>
      </p:sp>
      <p:pic>
        <p:nvPicPr>
          <p:cNvPr id="11" name="Image 10">
            <a:extLst>
              <a:ext uri="{FF2B5EF4-FFF2-40B4-BE49-F238E27FC236}">
                <a16:creationId xmlns:a16="http://schemas.microsoft.com/office/drawing/2014/main" id="{95FE40A1-E136-4AD6-83D3-EBD45C734FD2}"/>
              </a:ext>
            </a:extLst>
          </p:cNvPr>
          <p:cNvPicPr>
            <a:picLocks noChangeAspect="1"/>
          </p:cNvPicPr>
          <p:nvPr/>
        </p:nvPicPr>
        <p:blipFill rotWithShape="1">
          <a:blip r:embed="rId6"/>
          <a:srcRect l="35557" t="25151" r="14926" b="4545"/>
          <a:stretch/>
        </p:blipFill>
        <p:spPr>
          <a:xfrm>
            <a:off x="10057348" y="5771882"/>
            <a:ext cx="221674" cy="267856"/>
          </a:xfrm>
          <a:prstGeom prst="rect">
            <a:avLst/>
          </a:prstGeom>
        </p:spPr>
      </p:pic>
      <p:pic>
        <p:nvPicPr>
          <p:cNvPr id="12" name="Graphique 11" descr="Flèche : demi-tour horizontal">
            <a:hlinkClick r:id="rId7" action="ppaction://hlinksldjump"/>
            <a:extLst>
              <a:ext uri="{FF2B5EF4-FFF2-40B4-BE49-F238E27FC236}">
                <a16:creationId xmlns:a16="http://schemas.microsoft.com/office/drawing/2014/main" id="{14453F55-9930-426C-B31D-EC35317AE1B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6509" y="65225"/>
            <a:ext cx="451617" cy="451617"/>
          </a:xfrm>
          <a:prstGeom prst="rect">
            <a:avLst/>
          </a:prstGeom>
        </p:spPr>
      </p:pic>
    </p:spTree>
    <p:extLst>
      <p:ext uri="{BB962C8B-B14F-4D97-AF65-F5344CB8AC3E}">
        <p14:creationId xmlns:p14="http://schemas.microsoft.com/office/powerpoint/2010/main" val="38155998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B3B21B5-997C-5655-5431-34D592883E36}"/>
              </a:ext>
            </a:extLst>
          </p:cNvPr>
          <p:cNvSpPr>
            <a:spLocks noGrp="1"/>
          </p:cNvSpPr>
          <p:nvPr>
            <p:ph idx="1"/>
          </p:nvPr>
        </p:nvSpPr>
        <p:spPr>
          <a:xfrm>
            <a:off x="838198" y="1740877"/>
            <a:ext cx="10515600" cy="4251752"/>
          </a:xfrm>
          <a:solidFill>
            <a:schemeClr val="bg1"/>
          </a:solidFill>
        </p:spPr>
        <p:txBody>
          <a:bodyPr vert="horz" lIns="91440" tIns="45720" rIns="91440" bIns="45720" rtlCol="0" anchor="t">
            <a:normAutofit/>
          </a:bodyPr>
          <a:lstStyle/>
          <a:p>
            <a:r>
              <a:rPr lang="fr-FR" dirty="0">
                <a:latin typeface="+mn-lt"/>
                <a:cs typeface="Poppins"/>
              </a:rPr>
              <a:t>Le tableau de synthèse permet de visualiser l’intégralité de l’évaluation des risques</a:t>
            </a:r>
          </a:p>
          <a:p>
            <a:pPr lvl="1"/>
            <a:r>
              <a:rPr lang="fr-FR" dirty="0">
                <a:latin typeface="+mn-lt"/>
                <a:cs typeface="Poppins"/>
              </a:rPr>
              <a:t>Il contient toutes les situations cochées « oui », même si elles n’ont pas encore été évaluées</a:t>
            </a:r>
          </a:p>
          <a:p>
            <a:pPr lvl="1"/>
            <a:r>
              <a:rPr lang="fr-FR" dirty="0">
                <a:latin typeface="+mn-lt"/>
                <a:cs typeface="Poppins"/>
              </a:rPr>
              <a:t>Il possède des filtres pour faciliter la lecture</a:t>
            </a:r>
          </a:p>
          <a:p>
            <a:pPr lvl="1"/>
            <a:r>
              <a:rPr lang="fr-FR" dirty="0">
                <a:latin typeface="+mn-lt"/>
                <a:cs typeface="Poppins"/>
              </a:rPr>
              <a:t>Il est interactif : il se remplit automatiquement grâce aux données saisies dans les formulaires, et modifient automatiquement les formulaires </a:t>
            </a:r>
          </a:p>
          <a:p>
            <a:pPr marL="457200" lvl="1" indent="0">
              <a:buNone/>
            </a:pPr>
            <a:endParaRPr lang="fr-FR" sz="1800" dirty="0">
              <a:latin typeface="+mn-lt"/>
              <a:cs typeface="Poppins"/>
            </a:endParaRPr>
          </a:p>
          <a:p>
            <a:r>
              <a:rPr lang="fr-FR" dirty="0">
                <a:latin typeface="+mn-lt"/>
                <a:cs typeface="Poppins"/>
              </a:rPr>
              <a:t>Le tableau est accessible via :</a:t>
            </a:r>
          </a:p>
          <a:p>
            <a:pPr lvl="1"/>
            <a:r>
              <a:rPr lang="fr-FR" dirty="0">
                <a:latin typeface="+mn-lt"/>
                <a:cs typeface="Poppins"/>
              </a:rPr>
              <a:t>la page d'accueil : dès qu’une donnée a été sauvegardée dans une unité</a:t>
            </a:r>
          </a:p>
          <a:p>
            <a:pPr lvl="1"/>
            <a:r>
              <a:rPr lang="fr-FR" dirty="0">
                <a:latin typeface="+mn-lt"/>
                <a:cs typeface="Poppins"/>
              </a:rPr>
              <a:t>le bandeau des formulaires : sauvegarder les données saisies au préalable</a:t>
            </a:r>
          </a:p>
          <a:p>
            <a:pPr lvl="1"/>
            <a:endParaRPr lang="fr-FR" sz="1200" dirty="0">
              <a:latin typeface="+mn-lt"/>
              <a:cs typeface="Poppins"/>
            </a:endParaRPr>
          </a:p>
          <a:p>
            <a:r>
              <a:rPr lang="fr-FR" dirty="0">
                <a:latin typeface="+mn-lt"/>
                <a:cs typeface="Poppins"/>
              </a:rPr>
              <a:t>Le tableau facilite la collaboration avec les salariés, instances, institutionnels</a:t>
            </a:r>
            <a:endParaRPr lang="fr-FR" sz="1200" dirty="0">
              <a:latin typeface="+mn-lt"/>
              <a:cs typeface="Poppins"/>
            </a:endParaRPr>
          </a:p>
          <a:p>
            <a:pPr lvl="1"/>
            <a:r>
              <a:rPr lang="fr-FR" dirty="0">
                <a:latin typeface="+mn-lt"/>
                <a:cs typeface="Poppins"/>
              </a:rPr>
              <a:t>Identification des situations de travail dangereuses via les formulaires par unité</a:t>
            </a:r>
          </a:p>
          <a:p>
            <a:pPr lvl="1"/>
            <a:r>
              <a:rPr lang="fr-FR" dirty="0">
                <a:latin typeface="+mn-lt"/>
                <a:cs typeface="Poppins"/>
              </a:rPr>
              <a:t>Projection du tableau de synthèse en réunion d’équipe / CSE /… pour réaliser l’évaluation initiale</a:t>
            </a:r>
          </a:p>
          <a:p>
            <a:pPr lvl="1"/>
            <a:r>
              <a:rPr lang="fr-FR" dirty="0">
                <a:latin typeface="+mn-lt"/>
                <a:cs typeface="Poppins"/>
              </a:rPr>
              <a:t>Projection du tableau de synthèse en réunion d’équipe / CSE /… pour mettre à jour l’évaluation des risques</a:t>
            </a:r>
          </a:p>
          <a:p>
            <a:pPr lvl="1"/>
            <a:endParaRPr lang="fr-FR" sz="1200" dirty="0">
              <a:latin typeface="+mn-lt"/>
              <a:cs typeface="Poppins"/>
            </a:endParaRPr>
          </a:p>
        </p:txBody>
      </p:sp>
      <p:sp>
        <p:nvSpPr>
          <p:cNvPr id="5" name="Titre 4">
            <a:extLst>
              <a:ext uri="{FF2B5EF4-FFF2-40B4-BE49-F238E27FC236}">
                <a16:creationId xmlns:a16="http://schemas.microsoft.com/office/drawing/2014/main" id="{C77FE0FE-D6EA-4EEC-BF38-AA29DC61D87B}"/>
              </a:ext>
            </a:extLst>
          </p:cNvPr>
          <p:cNvSpPr>
            <a:spLocks noGrp="1"/>
          </p:cNvSpPr>
          <p:nvPr>
            <p:ph type="title"/>
          </p:nvPr>
        </p:nvSpPr>
        <p:spPr/>
        <p:txBody>
          <a:bodyPr/>
          <a:lstStyle/>
          <a:p>
            <a:r>
              <a:rPr lang="fr-FR" dirty="0">
                <a:latin typeface="Poppins Medium" panose="00000600000000000000" pitchFamily="50" charset="0"/>
                <a:cs typeface="Poppins Medium" panose="00000600000000000000" pitchFamily="50" charset="0"/>
              </a:rPr>
              <a:t>TABLEAU d’évaluation des risques</a:t>
            </a:r>
            <a:br>
              <a:rPr lang="fr-FR" dirty="0">
                <a:latin typeface="Poppins Medium" panose="00000600000000000000" pitchFamily="50" charset="0"/>
                <a:cs typeface="Poppins Medium" panose="00000600000000000000" pitchFamily="50" charset="0"/>
              </a:rPr>
            </a:br>
            <a:endParaRPr lang="fr-FR" dirty="0">
              <a:latin typeface="Poppins Medium" panose="00000600000000000000" pitchFamily="50" charset="0"/>
              <a:cs typeface="Poppins Medium" panose="00000600000000000000" pitchFamily="50" charset="0"/>
            </a:endParaRPr>
          </a:p>
        </p:txBody>
      </p:sp>
      <p:sp>
        <p:nvSpPr>
          <p:cNvPr id="12" name="Titre 1">
            <a:extLst>
              <a:ext uri="{FF2B5EF4-FFF2-40B4-BE49-F238E27FC236}">
                <a16:creationId xmlns:a16="http://schemas.microsoft.com/office/drawing/2014/main" id="{CD45A249-063E-4B14-9B64-3929113C3D82}"/>
              </a:ext>
            </a:extLst>
          </p:cNvPr>
          <p:cNvSpPr txBox="1">
            <a:spLocks/>
          </p:cNvSpPr>
          <p:nvPr/>
        </p:nvSpPr>
        <p:spPr>
          <a:xfrm>
            <a:off x="812624" y="383323"/>
            <a:ext cx="7682447" cy="5903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000" kern="1200" cap="all" baseline="0">
                <a:solidFill>
                  <a:srgbClr val="09486D"/>
                </a:solidFill>
                <a:latin typeface="Poppins Medium" panose="00000600000000000000" pitchFamily="2" charset="0"/>
                <a:ea typeface="+mj-ea"/>
                <a:cs typeface="Poppins Medium" panose="00000600000000000000" pitchFamily="2" charset="0"/>
              </a:defRPr>
            </a:lvl1pPr>
          </a:lstStyle>
          <a:p>
            <a:endParaRPr lang="fr-FR" dirty="0">
              <a:latin typeface="Poppins"/>
              <a:cs typeface="Poppins"/>
            </a:endParaRPr>
          </a:p>
        </p:txBody>
      </p:sp>
      <p:pic>
        <p:nvPicPr>
          <p:cNvPr id="9" name="Image 8">
            <a:extLst>
              <a:ext uri="{FF2B5EF4-FFF2-40B4-BE49-F238E27FC236}">
                <a16:creationId xmlns:a16="http://schemas.microsoft.com/office/drawing/2014/main" id="{5F01CA6D-A3F8-4101-BA85-A10ED1E6E1A4}"/>
              </a:ext>
            </a:extLst>
          </p:cNvPr>
          <p:cNvPicPr>
            <a:picLocks noChangeAspect="1"/>
          </p:cNvPicPr>
          <p:nvPr/>
        </p:nvPicPr>
        <p:blipFill>
          <a:blip r:embed="rId2"/>
          <a:stretch>
            <a:fillRect/>
          </a:stretch>
        </p:blipFill>
        <p:spPr>
          <a:xfrm>
            <a:off x="8495071" y="3866753"/>
            <a:ext cx="412828" cy="337768"/>
          </a:xfrm>
          <a:prstGeom prst="rect">
            <a:avLst/>
          </a:prstGeom>
        </p:spPr>
      </p:pic>
      <p:sp>
        <p:nvSpPr>
          <p:cNvPr id="7" name="Sous-titre 6">
            <a:extLst>
              <a:ext uri="{FF2B5EF4-FFF2-40B4-BE49-F238E27FC236}">
                <a16:creationId xmlns:a16="http://schemas.microsoft.com/office/drawing/2014/main" id="{0AF2AE3E-A0F2-4F8C-8C31-204CD95F2C25}"/>
              </a:ext>
            </a:extLst>
          </p:cNvPr>
          <p:cNvSpPr>
            <a:spLocks noGrp="1"/>
          </p:cNvSpPr>
          <p:nvPr>
            <p:ph type="subTitle" idx="14"/>
          </p:nvPr>
        </p:nvSpPr>
        <p:spPr/>
        <p:txBody>
          <a:bodyPr/>
          <a:lstStyle/>
          <a:p>
            <a:endParaRPr lang="fr-FR"/>
          </a:p>
        </p:txBody>
      </p:sp>
      <p:pic>
        <p:nvPicPr>
          <p:cNvPr id="8" name="Image 7">
            <a:extLst>
              <a:ext uri="{FF2B5EF4-FFF2-40B4-BE49-F238E27FC236}">
                <a16:creationId xmlns:a16="http://schemas.microsoft.com/office/drawing/2014/main" id="{4D01C920-84F4-4B79-B4B8-E39AE68060DB}"/>
              </a:ext>
            </a:extLst>
          </p:cNvPr>
          <p:cNvPicPr>
            <a:picLocks noChangeAspect="1"/>
          </p:cNvPicPr>
          <p:nvPr/>
        </p:nvPicPr>
        <p:blipFill>
          <a:blip r:embed="rId3"/>
          <a:stretch>
            <a:fillRect/>
          </a:stretch>
        </p:blipFill>
        <p:spPr>
          <a:xfrm>
            <a:off x="8161291" y="3457178"/>
            <a:ext cx="1857375" cy="409575"/>
          </a:xfrm>
          <a:prstGeom prst="rect">
            <a:avLst/>
          </a:prstGeom>
        </p:spPr>
      </p:pic>
      <p:sp>
        <p:nvSpPr>
          <p:cNvPr id="11" name="Espace réservé du numéro de diapositive 2">
            <a:extLst>
              <a:ext uri="{FF2B5EF4-FFF2-40B4-BE49-F238E27FC236}">
                <a16:creationId xmlns:a16="http://schemas.microsoft.com/office/drawing/2014/main" id="{7A7AB5AC-E80F-433B-8534-C39864DE23DB}"/>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42</a:t>
            </a:fld>
            <a:endParaRPr lang="fr-FR" dirty="0">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42100294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8ED538BD-118D-42AD-A8C4-2C9C2FD98043}"/>
              </a:ext>
            </a:extLst>
          </p:cNvPr>
          <p:cNvGrpSpPr/>
          <p:nvPr/>
        </p:nvGrpSpPr>
        <p:grpSpPr>
          <a:xfrm>
            <a:off x="1424404" y="1611607"/>
            <a:ext cx="10268831" cy="4198174"/>
            <a:chOff x="1433640" y="1452906"/>
            <a:chExt cx="10268831" cy="4198174"/>
          </a:xfrm>
        </p:grpSpPr>
        <p:pic>
          <p:nvPicPr>
            <p:cNvPr id="3" name="Image 2">
              <a:extLst>
                <a:ext uri="{FF2B5EF4-FFF2-40B4-BE49-F238E27FC236}">
                  <a16:creationId xmlns:a16="http://schemas.microsoft.com/office/drawing/2014/main" id="{A9884C84-8FBD-431E-BE75-FBAB2ACFEB1D}"/>
                </a:ext>
              </a:extLst>
            </p:cNvPr>
            <p:cNvPicPr>
              <a:picLocks noChangeAspect="1"/>
            </p:cNvPicPr>
            <p:nvPr/>
          </p:nvPicPr>
          <p:blipFill rotWithShape="1">
            <a:blip r:embed="rId2"/>
            <a:srcRect t="94141"/>
            <a:stretch/>
          </p:blipFill>
          <p:spPr>
            <a:xfrm>
              <a:off x="1433640" y="5362477"/>
              <a:ext cx="10268831" cy="288603"/>
            </a:xfrm>
            <a:prstGeom prst="rect">
              <a:avLst/>
            </a:prstGeom>
          </p:spPr>
        </p:pic>
        <p:pic>
          <p:nvPicPr>
            <p:cNvPr id="17" name="Image 16">
              <a:extLst>
                <a:ext uri="{FF2B5EF4-FFF2-40B4-BE49-F238E27FC236}">
                  <a16:creationId xmlns:a16="http://schemas.microsoft.com/office/drawing/2014/main" id="{DB5CBC64-C96B-4A63-9452-1AE17482C819}"/>
                </a:ext>
              </a:extLst>
            </p:cNvPr>
            <p:cNvPicPr>
              <a:picLocks noChangeAspect="1"/>
            </p:cNvPicPr>
            <p:nvPr/>
          </p:nvPicPr>
          <p:blipFill rotWithShape="1">
            <a:blip r:embed="rId2"/>
            <a:srcRect b="18162"/>
            <a:stretch/>
          </p:blipFill>
          <p:spPr>
            <a:xfrm>
              <a:off x="1433640" y="1452906"/>
              <a:ext cx="10268831" cy="4031182"/>
            </a:xfrm>
            <a:prstGeom prst="rect">
              <a:avLst/>
            </a:prstGeom>
          </p:spPr>
        </p:pic>
      </p:grpSp>
      <p:sp>
        <p:nvSpPr>
          <p:cNvPr id="5" name="Titre 4">
            <a:extLst>
              <a:ext uri="{FF2B5EF4-FFF2-40B4-BE49-F238E27FC236}">
                <a16:creationId xmlns:a16="http://schemas.microsoft.com/office/drawing/2014/main" id="{C77FE0FE-D6EA-4EEC-BF38-AA29DC61D87B}"/>
              </a:ext>
            </a:extLst>
          </p:cNvPr>
          <p:cNvSpPr>
            <a:spLocks noGrp="1"/>
          </p:cNvSpPr>
          <p:nvPr>
            <p:ph type="title"/>
          </p:nvPr>
        </p:nvSpPr>
        <p:spPr/>
        <p:txBody>
          <a:bodyPr/>
          <a:lstStyle/>
          <a:p>
            <a:r>
              <a:rPr lang="fr-FR" dirty="0">
                <a:latin typeface="Poppins Medium" panose="00000600000000000000" pitchFamily="50" charset="0"/>
                <a:cs typeface="Poppins Medium" panose="00000600000000000000" pitchFamily="50" charset="0"/>
              </a:rPr>
              <a:t>TABLEAU d’évaluation des risques</a:t>
            </a:r>
            <a:br>
              <a:rPr lang="fr-FR" dirty="0"/>
            </a:br>
            <a:br>
              <a:rPr lang="fr-FR" dirty="0">
                <a:latin typeface="Poppins"/>
                <a:cs typeface="Poppins"/>
              </a:rPr>
            </a:br>
            <a:endParaRPr lang="fr-FR" dirty="0"/>
          </a:p>
        </p:txBody>
      </p:sp>
      <p:sp>
        <p:nvSpPr>
          <p:cNvPr id="12" name="Titre 1">
            <a:extLst>
              <a:ext uri="{FF2B5EF4-FFF2-40B4-BE49-F238E27FC236}">
                <a16:creationId xmlns:a16="http://schemas.microsoft.com/office/drawing/2014/main" id="{CD45A249-063E-4B14-9B64-3929113C3D82}"/>
              </a:ext>
            </a:extLst>
          </p:cNvPr>
          <p:cNvSpPr txBox="1">
            <a:spLocks/>
          </p:cNvSpPr>
          <p:nvPr/>
        </p:nvSpPr>
        <p:spPr>
          <a:xfrm>
            <a:off x="812624" y="383323"/>
            <a:ext cx="7682447" cy="5903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000" kern="1200" cap="all" baseline="0">
                <a:solidFill>
                  <a:srgbClr val="09486D"/>
                </a:solidFill>
                <a:latin typeface="Poppins Medium" panose="00000600000000000000" pitchFamily="2" charset="0"/>
                <a:ea typeface="+mj-ea"/>
                <a:cs typeface="Poppins Medium" panose="00000600000000000000" pitchFamily="2" charset="0"/>
              </a:defRPr>
            </a:lvl1pPr>
          </a:lstStyle>
          <a:p>
            <a:endParaRPr lang="fr-FR" sz="4000" dirty="0">
              <a:latin typeface="Poppins Medium" panose="00000600000000000000" pitchFamily="50" charset="0"/>
              <a:cs typeface="Poppins Medium" panose="00000600000000000000" pitchFamily="50" charset="0"/>
            </a:endParaRPr>
          </a:p>
        </p:txBody>
      </p:sp>
      <p:pic>
        <p:nvPicPr>
          <p:cNvPr id="19" name="Graphique 18" descr="Ligne fléchée : courbe dans le sens des aiguilles d’une montre">
            <a:extLst>
              <a:ext uri="{FF2B5EF4-FFF2-40B4-BE49-F238E27FC236}">
                <a16:creationId xmlns:a16="http://schemas.microsoft.com/office/drawing/2014/main" id="{BC5E8134-8286-42D8-8EF2-44708B3F6FA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7995384">
            <a:off x="623597" y="3875441"/>
            <a:ext cx="899828" cy="1015372"/>
          </a:xfrm>
          <a:prstGeom prst="rect">
            <a:avLst/>
          </a:prstGeom>
        </p:spPr>
      </p:pic>
      <p:sp>
        <p:nvSpPr>
          <p:cNvPr id="22" name="TextBox 16">
            <a:extLst>
              <a:ext uri="{FF2B5EF4-FFF2-40B4-BE49-F238E27FC236}">
                <a16:creationId xmlns:a16="http://schemas.microsoft.com/office/drawing/2014/main" id="{665978C5-1A10-48B0-8F3F-90AAF51D9B22}"/>
              </a:ext>
            </a:extLst>
          </p:cNvPr>
          <p:cNvSpPr txBox="1"/>
          <p:nvPr/>
        </p:nvSpPr>
        <p:spPr>
          <a:xfrm>
            <a:off x="0" y="4492104"/>
            <a:ext cx="1159875" cy="975267"/>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Naviguer vers la situation pour la modifier</a:t>
            </a:r>
          </a:p>
        </p:txBody>
      </p:sp>
      <p:pic>
        <p:nvPicPr>
          <p:cNvPr id="24" name="Graphique 23" descr="Ligne fléchée : courbe dans le sens des aiguilles d’une montre">
            <a:extLst>
              <a:ext uri="{FF2B5EF4-FFF2-40B4-BE49-F238E27FC236}">
                <a16:creationId xmlns:a16="http://schemas.microsoft.com/office/drawing/2014/main" id="{44C19B66-B66F-4E75-BF8F-C34700AB2AF7}"/>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6933514" flipH="1" flipV="1">
            <a:off x="7523985" y="2014292"/>
            <a:ext cx="1054341" cy="1066900"/>
          </a:xfrm>
          <a:prstGeom prst="rect">
            <a:avLst/>
          </a:prstGeom>
        </p:spPr>
      </p:pic>
      <p:sp>
        <p:nvSpPr>
          <p:cNvPr id="26" name="TextBox 16">
            <a:extLst>
              <a:ext uri="{FF2B5EF4-FFF2-40B4-BE49-F238E27FC236}">
                <a16:creationId xmlns:a16="http://schemas.microsoft.com/office/drawing/2014/main" id="{21697B5B-5EF4-4FE1-A402-0D34C50F3791}"/>
              </a:ext>
            </a:extLst>
          </p:cNvPr>
          <p:cNvSpPr txBox="1"/>
          <p:nvPr/>
        </p:nvSpPr>
        <p:spPr>
          <a:xfrm>
            <a:off x="8699878" y="2239978"/>
            <a:ext cx="1345553" cy="198131"/>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Boutons actifs</a:t>
            </a:r>
          </a:p>
        </p:txBody>
      </p:sp>
      <p:pic>
        <p:nvPicPr>
          <p:cNvPr id="29" name="Graphique 28" descr="Ligne fléchée : courbe dans le sens des aiguilles d’une montre">
            <a:extLst>
              <a:ext uri="{FF2B5EF4-FFF2-40B4-BE49-F238E27FC236}">
                <a16:creationId xmlns:a16="http://schemas.microsoft.com/office/drawing/2014/main" id="{F85E1D76-59AF-4070-A71E-A14F60042244}"/>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5400000" flipH="1">
            <a:off x="9499199" y="2495276"/>
            <a:ext cx="872365" cy="933952"/>
          </a:xfrm>
          <a:prstGeom prst="rect">
            <a:avLst/>
          </a:prstGeom>
        </p:spPr>
      </p:pic>
      <p:pic>
        <p:nvPicPr>
          <p:cNvPr id="32" name="Graphique 31" descr="Ligne fléchée : courbe dans le sens des aiguilles d’une montre">
            <a:extLst>
              <a:ext uri="{FF2B5EF4-FFF2-40B4-BE49-F238E27FC236}">
                <a16:creationId xmlns:a16="http://schemas.microsoft.com/office/drawing/2014/main" id="{2BC26587-EC48-4242-8700-2F4054FC2583}"/>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8972916">
            <a:off x="10794263" y="1311392"/>
            <a:ext cx="815562" cy="850271"/>
          </a:xfrm>
          <a:prstGeom prst="rect">
            <a:avLst/>
          </a:prstGeom>
        </p:spPr>
      </p:pic>
      <p:sp>
        <p:nvSpPr>
          <p:cNvPr id="33" name="TextBox 16">
            <a:extLst>
              <a:ext uri="{FF2B5EF4-FFF2-40B4-BE49-F238E27FC236}">
                <a16:creationId xmlns:a16="http://schemas.microsoft.com/office/drawing/2014/main" id="{022A84C7-C143-4882-9233-1E208EC5CA7D}"/>
              </a:ext>
            </a:extLst>
          </p:cNvPr>
          <p:cNvSpPr txBox="1"/>
          <p:nvPr/>
        </p:nvSpPr>
        <p:spPr>
          <a:xfrm>
            <a:off x="9961085" y="1039675"/>
            <a:ext cx="783935" cy="39818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Plein écran</a:t>
            </a:r>
          </a:p>
        </p:txBody>
      </p:sp>
      <p:pic>
        <p:nvPicPr>
          <p:cNvPr id="34" name="Graphique 33" descr="Ligne fléchée : courbe dans le sens des aiguilles d’une montre">
            <a:extLst>
              <a:ext uri="{FF2B5EF4-FFF2-40B4-BE49-F238E27FC236}">
                <a16:creationId xmlns:a16="http://schemas.microsoft.com/office/drawing/2014/main" id="{EB7B2056-5290-490B-BD73-66E103D07D69}"/>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907213" flipV="1">
            <a:off x="1604295" y="942610"/>
            <a:ext cx="901892" cy="939806"/>
          </a:xfrm>
          <a:prstGeom prst="rect">
            <a:avLst/>
          </a:prstGeom>
        </p:spPr>
      </p:pic>
      <p:sp>
        <p:nvSpPr>
          <p:cNvPr id="35" name="TextBox 16">
            <a:extLst>
              <a:ext uri="{FF2B5EF4-FFF2-40B4-BE49-F238E27FC236}">
                <a16:creationId xmlns:a16="http://schemas.microsoft.com/office/drawing/2014/main" id="{012B9362-5000-4CAE-960B-28B092108E32}"/>
              </a:ext>
            </a:extLst>
          </p:cNvPr>
          <p:cNvSpPr txBox="1"/>
          <p:nvPr/>
        </p:nvSpPr>
        <p:spPr>
          <a:xfrm>
            <a:off x="2602892" y="1188256"/>
            <a:ext cx="2204853" cy="39818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Naviguer dans les filtres cumulables</a:t>
            </a:r>
          </a:p>
        </p:txBody>
      </p:sp>
      <p:pic>
        <p:nvPicPr>
          <p:cNvPr id="38" name="Graphique 37" descr="Ligne fléchée : courbe dans le sens des aiguilles d’une montre">
            <a:extLst>
              <a:ext uri="{FF2B5EF4-FFF2-40B4-BE49-F238E27FC236}">
                <a16:creationId xmlns:a16="http://schemas.microsoft.com/office/drawing/2014/main" id="{517A8500-644E-426D-A447-D24FCE0F71AA}"/>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5567832" flipH="1">
            <a:off x="6920470" y="5318557"/>
            <a:ext cx="668382" cy="894271"/>
          </a:xfrm>
          <a:prstGeom prst="rect">
            <a:avLst/>
          </a:prstGeom>
        </p:spPr>
      </p:pic>
      <p:sp>
        <p:nvSpPr>
          <p:cNvPr id="39" name="TextBox 16">
            <a:extLst>
              <a:ext uri="{FF2B5EF4-FFF2-40B4-BE49-F238E27FC236}">
                <a16:creationId xmlns:a16="http://schemas.microsoft.com/office/drawing/2014/main" id="{5D37AE73-5B4D-4E01-8766-6C0FEEFDCC43}"/>
              </a:ext>
            </a:extLst>
          </p:cNvPr>
          <p:cNvSpPr txBox="1"/>
          <p:nvPr/>
        </p:nvSpPr>
        <p:spPr>
          <a:xfrm>
            <a:off x="7523543" y="5948268"/>
            <a:ext cx="3225249" cy="398186"/>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C00000"/>
                </a:solidFill>
                <a:latin typeface="Poppins"/>
                <a:ea typeface="Poppins"/>
                <a:cs typeface="Poppins"/>
                <a:sym typeface="Poppins"/>
              </a:rPr>
              <a:t>Sauvegarder avant de naviguer (pas de sauvegarde automatique)</a:t>
            </a:r>
          </a:p>
        </p:txBody>
      </p:sp>
      <p:pic>
        <p:nvPicPr>
          <p:cNvPr id="16" name="Graphique 15" descr="Flèche : demi-tour horizontal">
            <a:hlinkClick r:id="rId7" action="ppaction://hlinksldjump"/>
            <a:extLst>
              <a:ext uri="{FF2B5EF4-FFF2-40B4-BE49-F238E27FC236}">
                <a16:creationId xmlns:a16="http://schemas.microsoft.com/office/drawing/2014/main" id="{2144C65B-FAC2-4FFE-84DE-01CE6840AF5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6509" y="65225"/>
            <a:ext cx="451617" cy="451617"/>
          </a:xfrm>
          <a:prstGeom prst="rect">
            <a:avLst/>
          </a:prstGeom>
        </p:spPr>
      </p:pic>
      <p:sp>
        <p:nvSpPr>
          <p:cNvPr id="20" name="Espace réservé du numéro de diapositive 2">
            <a:extLst>
              <a:ext uri="{FF2B5EF4-FFF2-40B4-BE49-F238E27FC236}">
                <a16:creationId xmlns:a16="http://schemas.microsoft.com/office/drawing/2014/main" id="{1BFF79E5-F20D-4C48-9A98-A7FBE1660B9B}"/>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43</a:t>
            </a:fld>
            <a:endParaRPr lang="fr-FR" dirty="0">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9129744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B3B21B5-997C-5655-5431-34D592883E36}"/>
              </a:ext>
            </a:extLst>
          </p:cNvPr>
          <p:cNvSpPr>
            <a:spLocks noGrp="1"/>
          </p:cNvSpPr>
          <p:nvPr>
            <p:ph idx="1"/>
          </p:nvPr>
        </p:nvSpPr>
        <p:spPr>
          <a:xfrm>
            <a:off x="838198" y="1740876"/>
            <a:ext cx="10515600" cy="3745523"/>
          </a:xfrm>
          <a:solidFill>
            <a:schemeClr val="bg1"/>
          </a:solidFill>
        </p:spPr>
        <p:txBody>
          <a:bodyPr vert="horz" lIns="91440" tIns="45720" rIns="91440" bIns="45720" rtlCol="0" anchor="t">
            <a:normAutofit/>
          </a:bodyPr>
          <a:lstStyle/>
          <a:p>
            <a:r>
              <a:rPr lang="fr-FR" dirty="0">
                <a:latin typeface="Poppins"/>
                <a:cs typeface="Poppins"/>
              </a:rPr>
              <a:t>Le plan d’actions permet de visualiser l’intégralité des actions à réaliser</a:t>
            </a:r>
          </a:p>
          <a:p>
            <a:pPr lvl="1"/>
            <a:r>
              <a:rPr lang="fr-FR" dirty="0">
                <a:latin typeface="Poppins"/>
                <a:cs typeface="Poppins"/>
              </a:rPr>
              <a:t>Il contient toutes les situations cochées « oui », même si elles n’ont pas encore été évaluées, et pour lesquelles au moins une mesure de prévention doit être mise en place ou améliorée</a:t>
            </a:r>
          </a:p>
          <a:p>
            <a:pPr lvl="1"/>
            <a:r>
              <a:rPr lang="fr-FR" dirty="0">
                <a:cs typeface="Poppins"/>
              </a:rPr>
              <a:t>Il possède des filtres pour faciliter la lecture</a:t>
            </a:r>
          </a:p>
          <a:p>
            <a:pPr lvl="1"/>
            <a:r>
              <a:rPr lang="fr-FR" dirty="0">
                <a:cs typeface="Poppins"/>
              </a:rPr>
              <a:t>Il est interactif : il se remplit automatiquement grâce aux données saisies dans les formulaires, et modifient automatiquement les formulaires quand une action est réalisée</a:t>
            </a:r>
          </a:p>
          <a:p>
            <a:pPr marL="457200" lvl="1" indent="0">
              <a:buNone/>
            </a:pPr>
            <a:endParaRPr lang="fr-FR" sz="1200" dirty="0">
              <a:latin typeface="Poppins"/>
              <a:cs typeface="Poppins"/>
            </a:endParaRPr>
          </a:p>
          <a:p>
            <a:r>
              <a:rPr lang="fr-FR" dirty="0">
                <a:latin typeface="Poppins" panose="00000500000000000000" pitchFamily="50" charset="0"/>
                <a:cs typeface="Poppins" panose="00000500000000000000" pitchFamily="50" charset="0"/>
              </a:rPr>
              <a:t>Le tableau est accessible via :</a:t>
            </a:r>
          </a:p>
          <a:p>
            <a:pPr lvl="1"/>
            <a:r>
              <a:rPr lang="fr-FR" dirty="0">
                <a:cs typeface="Poppins"/>
              </a:rPr>
              <a:t>la page d'accueil : dès qu’une donnée a été sauvegardée dans une unité</a:t>
            </a:r>
          </a:p>
          <a:p>
            <a:pPr lvl="1"/>
            <a:r>
              <a:rPr lang="fr-FR" dirty="0">
                <a:cs typeface="Poppins"/>
              </a:rPr>
              <a:t>le bandeau des formulaires : sauvegarder les données saisies au préalable</a:t>
            </a:r>
          </a:p>
          <a:p>
            <a:pPr marL="457200" lvl="1" indent="0">
              <a:buNone/>
            </a:pPr>
            <a:endParaRPr lang="fr-FR" sz="1200" dirty="0">
              <a:latin typeface="Poppins"/>
              <a:cs typeface="Poppins"/>
            </a:endParaRPr>
          </a:p>
          <a:p>
            <a:r>
              <a:rPr lang="fr-FR" dirty="0">
                <a:latin typeface="Poppins"/>
                <a:cs typeface="Poppins"/>
              </a:rPr>
              <a:t>Collaboration avec les salariés, instances, institutionnels</a:t>
            </a:r>
            <a:endParaRPr lang="fr-FR" sz="1200" dirty="0">
              <a:latin typeface="Poppins"/>
              <a:cs typeface="Poppins"/>
            </a:endParaRPr>
          </a:p>
          <a:p>
            <a:pPr lvl="1"/>
            <a:r>
              <a:rPr lang="fr-FR" dirty="0">
                <a:latin typeface="Poppins"/>
                <a:cs typeface="Poppins"/>
              </a:rPr>
              <a:t>Projection en réunion CSE / CSSCT / réunion d’équipe pour mise à jour du plan d’actions</a:t>
            </a:r>
          </a:p>
        </p:txBody>
      </p:sp>
      <p:sp>
        <p:nvSpPr>
          <p:cNvPr id="5" name="Titre 4">
            <a:extLst>
              <a:ext uri="{FF2B5EF4-FFF2-40B4-BE49-F238E27FC236}">
                <a16:creationId xmlns:a16="http://schemas.microsoft.com/office/drawing/2014/main" id="{C77FE0FE-D6EA-4EEC-BF38-AA29DC61D87B}"/>
              </a:ext>
            </a:extLst>
          </p:cNvPr>
          <p:cNvSpPr>
            <a:spLocks noGrp="1"/>
          </p:cNvSpPr>
          <p:nvPr>
            <p:ph type="title"/>
          </p:nvPr>
        </p:nvSpPr>
        <p:spPr/>
        <p:txBody>
          <a:bodyPr/>
          <a:lstStyle/>
          <a:p>
            <a:r>
              <a:rPr lang="fr-FR" dirty="0">
                <a:latin typeface="Poppins Medium" panose="00000600000000000000" pitchFamily="50" charset="0"/>
                <a:cs typeface="Poppins Medium" panose="00000600000000000000" pitchFamily="50" charset="0"/>
              </a:rPr>
              <a:t>PLAN D’ACTIONS</a:t>
            </a:r>
            <a:br>
              <a:rPr lang="fr-FR" dirty="0">
                <a:latin typeface="Poppins Medium" panose="00000600000000000000" pitchFamily="50" charset="0"/>
                <a:cs typeface="Poppins Medium" panose="00000600000000000000" pitchFamily="50" charset="0"/>
              </a:rPr>
            </a:br>
            <a:endParaRPr lang="fr-FR" dirty="0">
              <a:latin typeface="Poppins Medium" panose="00000600000000000000" pitchFamily="50" charset="0"/>
              <a:cs typeface="Poppins Medium" panose="00000600000000000000" pitchFamily="50" charset="0"/>
            </a:endParaRPr>
          </a:p>
        </p:txBody>
      </p:sp>
      <p:sp>
        <p:nvSpPr>
          <p:cNvPr id="12" name="Titre 1">
            <a:extLst>
              <a:ext uri="{FF2B5EF4-FFF2-40B4-BE49-F238E27FC236}">
                <a16:creationId xmlns:a16="http://schemas.microsoft.com/office/drawing/2014/main" id="{CD45A249-063E-4B14-9B64-3929113C3D82}"/>
              </a:ext>
            </a:extLst>
          </p:cNvPr>
          <p:cNvSpPr txBox="1">
            <a:spLocks/>
          </p:cNvSpPr>
          <p:nvPr/>
        </p:nvSpPr>
        <p:spPr>
          <a:xfrm>
            <a:off x="812624" y="383323"/>
            <a:ext cx="7682447" cy="5903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000" kern="1200" cap="all" baseline="0">
                <a:solidFill>
                  <a:srgbClr val="09486D"/>
                </a:solidFill>
                <a:latin typeface="Poppins Medium" panose="00000600000000000000" pitchFamily="2" charset="0"/>
                <a:ea typeface="+mj-ea"/>
                <a:cs typeface="Poppins Medium" panose="00000600000000000000" pitchFamily="2" charset="0"/>
              </a:defRPr>
            </a:lvl1pPr>
          </a:lstStyle>
          <a:p>
            <a:endParaRPr lang="fr-FR" dirty="0">
              <a:latin typeface="Poppins"/>
              <a:cs typeface="Poppins"/>
            </a:endParaRPr>
          </a:p>
        </p:txBody>
      </p:sp>
      <p:pic>
        <p:nvPicPr>
          <p:cNvPr id="9" name="Image 8">
            <a:extLst>
              <a:ext uri="{FF2B5EF4-FFF2-40B4-BE49-F238E27FC236}">
                <a16:creationId xmlns:a16="http://schemas.microsoft.com/office/drawing/2014/main" id="{5F01CA6D-A3F8-4101-BA85-A10ED1E6E1A4}"/>
              </a:ext>
            </a:extLst>
          </p:cNvPr>
          <p:cNvPicPr>
            <a:picLocks noChangeAspect="1"/>
          </p:cNvPicPr>
          <p:nvPr/>
        </p:nvPicPr>
        <p:blipFill>
          <a:blip r:embed="rId2"/>
          <a:stretch>
            <a:fillRect/>
          </a:stretch>
        </p:blipFill>
        <p:spPr>
          <a:xfrm>
            <a:off x="8561173" y="3897954"/>
            <a:ext cx="412828" cy="337768"/>
          </a:xfrm>
          <a:prstGeom prst="rect">
            <a:avLst/>
          </a:prstGeom>
        </p:spPr>
      </p:pic>
      <p:pic>
        <p:nvPicPr>
          <p:cNvPr id="11" name="Image 10">
            <a:extLst>
              <a:ext uri="{FF2B5EF4-FFF2-40B4-BE49-F238E27FC236}">
                <a16:creationId xmlns:a16="http://schemas.microsoft.com/office/drawing/2014/main" id="{A757461B-59C9-473F-BEE7-B715541772AE}"/>
              </a:ext>
            </a:extLst>
          </p:cNvPr>
          <p:cNvPicPr>
            <a:picLocks noChangeAspect="1"/>
          </p:cNvPicPr>
          <p:nvPr/>
        </p:nvPicPr>
        <p:blipFill>
          <a:blip r:embed="rId3"/>
          <a:stretch>
            <a:fillRect/>
          </a:stretch>
        </p:blipFill>
        <p:spPr>
          <a:xfrm>
            <a:off x="8804497" y="3529662"/>
            <a:ext cx="2125350" cy="368292"/>
          </a:xfrm>
          <a:prstGeom prst="rect">
            <a:avLst/>
          </a:prstGeom>
        </p:spPr>
      </p:pic>
      <p:sp>
        <p:nvSpPr>
          <p:cNvPr id="10" name="Espace réservé du numéro de diapositive 2">
            <a:extLst>
              <a:ext uri="{FF2B5EF4-FFF2-40B4-BE49-F238E27FC236}">
                <a16:creationId xmlns:a16="http://schemas.microsoft.com/office/drawing/2014/main" id="{0A5BC513-D3EA-42A0-9F2B-66D1DC12F604}"/>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44</a:t>
            </a:fld>
            <a:endParaRPr lang="fr-FR" dirty="0">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8766776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E177C5BD-AFCB-40C0-9132-2D1F3DCFD359}"/>
              </a:ext>
            </a:extLst>
          </p:cNvPr>
          <p:cNvGrpSpPr/>
          <p:nvPr/>
        </p:nvGrpSpPr>
        <p:grpSpPr>
          <a:xfrm>
            <a:off x="1331101" y="1854465"/>
            <a:ext cx="10522926" cy="3845739"/>
            <a:chOff x="1424917" y="1552072"/>
            <a:chExt cx="10522926" cy="3845739"/>
          </a:xfrm>
        </p:grpSpPr>
        <p:pic>
          <p:nvPicPr>
            <p:cNvPr id="3" name="Image 2">
              <a:extLst>
                <a:ext uri="{FF2B5EF4-FFF2-40B4-BE49-F238E27FC236}">
                  <a16:creationId xmlns:a16="http://schemas.microsoft.com/office/drawing/2014/main" id="{E8C7FC51-B3B2-4078-82CB-92C22D54B309}"/>
                </a:ext>
              </a:extLst>
            </p:cNvPr>
            <p:cNvPicPr>
              <a:picLocks noChangeAspect="1"/>
            </p:cNvPicPr>
            <p:nvPr/>
          </p:nvPicPr>
          <p:blipFill rotWithShape="1">
            <a:blip r:embed="rId2"/>
            <a:srcRect t="94598"/>
            <a:stretch/>
          </p:blipFill>
          <p:spPr>
            <a:xfrm>
              <a:off x="1424917" y="5125997"/>
              <a:ext cx="10522926" cy="271814"/>
            </a:xfrm>
            <a:prstGeom prst="rect">
              <a:avLst/>
            </a:prstGeom>
          </p:spPr>
        </p:pic>
        <p:pic>
          <p:nvPicPr>
            <p:cNvPr id="18" name="Image 17">
              <a:extLst>
                <a:ext uri="{FF2B5EF4-FFF2-40B4-BE49-F238E27FC236}">
                  <a16:creationId xmlns:a16="http://schemas.microsoft.com/office/drawing/2014/main" id="{2859CB66-8A17-4AB2-B189-FA793FAE3E1F}"/>
                </a:ext>
              </a:extLst>
            </p:cNvPr>
            <p:cNvPicPr>
              <a:picLocks noChangeAspect="1"/>
            </p:cNvPicPr>
            <p:nvPr/>
          </p:nvPicPr>
          <p:blipFill rotWithShape="1">
            <a:blip r:embed="rId2"/>
            <a:srcRect b="28533"/>
            <a:stretch/>
          </p:blipFill>
          <p:spPr>
            <a:xfrm>
              <a:off x="1424917" y="1552072"/>
              <a:ext cx="10522926" cy="3596020"/>
            </a:xfrm>
            <a:prstGeom prst="rect">
              <a:avLst/>
            </a:prstGeom>
          </p:spPr>
        </p:pic>
      </p:grpSp>
      <p:sp>
        <p:nvSpPr>
          <p:cNvPr id="2" name="Titre 1">
            <a:extLst>
              <a:ext uri="{FF2B5EF4-FFF2-40B4-BE49-F238E27FC236}">
                <a16:creationId xmlns:a16="http://schemas.microsoft.com/office/drawing/2014/main" id="{F1C10D1F-D313-AA6B-ADA6-2851C6FBF2CF}"/>
              </a:ext>
            </a:extLst>
          </p:cNvPr>
          <p:cNvSpPr>
            <a:spLocks noGrp="1"/>
          </p:cNvSpPr>
          <p:nvPr>
            <p:ph type="title"/>
          </p:nvPr>
        </p:nvSpPr>
        <p:spPr/>
        <p:txBody>
          <a:bodyPr/>
          <a:lstStyle/>
          <a:p>
            <a:r>
              <a:rPr lang="fr-FR" dirty="0">
                <a:latin typeface="Poppins Medium" panose="00000600000000000000" pitchFamily="50" charset="0"/>
                <a:cs typeface="Poppins Medium" panose="00000600000000000000" pitchFamily="50" charset="0"/>
              </a:rPr>
              <a:t>Plan d’actions</a:t>
            </a:r>
          </a:p>
        </p:txBody>
      </p:sp>
      <p:pic>
        <p:nvPicPr>
          <p:cNvPr id="12" name="Graphique 11" descr="Ligne fléchée : courbe dans le sens des aiguilles d’une montre">
            <a:extLst>
              <a:ext uri="{FF2B5EF4-FFF2-40B4-BE49-F238E27FC236}">
                <a16:creationId xmlns:a16="http://schemas.microsoft.com/office/drawing/2014/main" id="{9E9E851C-9530-4E7D-AD2E-BE2485B8E78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4927332">
            <a:off x="688444" y="4425974"/>
            <a:ext cx="760006" cy="1016861"/>
          </a:xfrm>
          <a:prstGeom prst="rect">
            <a:avLst/>
          </a:prstGeom>
        </p:spPr>
      </p:pic>
      <p:sp>
        <p:nvSpPr>
          <p:cNvPr id="13" name="TextBox 16">
            <a:extLst>
              <a:ext uri="{FF2B5EF4-FFF2-40B4-BE49-F238E27FC236}">
                <a16:creationId xmlns:a16="http://schemas.microsoft.com/office/drawing/2014/main" id="{8CB435AF-C7E0-48D4-ADEC-A528CF474FCE}"/>
              </a:ext>
            </a:extLst>
          </p:cNvPr>
          <p:cNvSpPr txBox="1"/>
          <p:nvPr/>
        </p:nvSpPr>
        <p:spPr>
          <a:xfrm>
            <a:off x="0" y="5380508"/>
            <a:ext cx="1159875" cy="590546"/>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Naviguer vers la situation</a:t>
            </a:r>
          </a:p>
        </p:txBody>
      </p:sp>
      <p:sp>
        <p:nvSpPr>
          <p:cNvPr id="15" name="TextBox 16">
            <a:extLst>
              <a:ext uri="{FF2B5EF4-FFF2-40B4-BE49-F238E27FC236}">
                <a16:creationId xmlns:a16="http://schemas.microsoft.com/office/drawing/2014/main" id="{16DB09B4-DE34-475E-AAC5-E9A6CD65D754}"/>
              </a:ext>
            </a:extLst>
          </p:cNvPr>
          <p:cNvSpPr txBox="1"/>
          <p:nvPr/>
        </p:nvSpPr>
        <p:spPr>
          <a:xfrm>
            <a:off x="8673048" y="4388657"/>
            <a:ext cx="1194589" cy="398185"/>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Boutons actifs</a:t>
            </a:r>
          </a:p>
        </p:txBody>
      </p:sp>
      <p:pic>
        <p:nvPicPr>
          <p:cNvPr id="19" name="Graphique 18" descr="Ligne fléchée : courbe dans le sens des aiguilles d’une montre">
            <a:extLst>
              <a:ext uri="{FF2B5EF4-FFF2-40B4-BE49-F238E27FC236}">
                <a16:creationId xmlns:a16="http://schemas.microsoft.com/office/drawing/2014/main" id="{EA8EF36F-F28C-40F5-8073-2B8BC445DC3F}"/>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2103586">
            <a:off x="11496237" y="1323468"/>
            <a:ext cx="483391" cy="646760"/>
          </a:xfrm>
          <a:prstGeom prst="rect">
            <a:avLst/>
          </a:prstGeom>
        </p:spPr>
      </p:pic>
      <p:sp>
        <p:nvSpPr>
          <p:cNvPr id="20" name="TextBox 16">
            <a:extLst>
              <a:ext uri="{FF2B5EF4-FFF2-40B4-BE49-F238E27FC236}">
                <a16:creationId xmlns:a16="http://schemas.microsoft.com/office/drawing/2014/main" id="{BBEB2AC4-FFA3-4CA9-9330-BF91A025114F}"/>
              </a:ext>
            </a:extLst>
          </p:cNvPr>
          <p:cNvSpPr txBox="1"/>
          <p:nvPr/>
        </p:nvSpPr>
        <p:spPr>
          <a:xfrm>
            <a:off x="10821262" y="1142902"/>
            <a:ext cx="694575" cy="39818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Plein écran</a:t>
            </a:r>
          </a:p>
        </p:txBody>
      </p:sp>
      <p:pic>
        <p:nvPicPr>
          <p:cNvPr id="21" name="Graphique 20" descr="Ligne fléchée : courbe dans le sens des aiguilles d’une montre">
            <a:extLst>
              <a:ext uri="{FF2B5EF4-FFF2-40B4-BE49-F238E27FC236}">
                <a16:creationId xmlns:a16="http://schemas.microsoft.com/office/drawing/2014/main" id="{0AADD4EC-1E36-491F-957F-9E6114BCC4D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198378" flipV="1">
            <a:off x="1293261" y="1149383"/>
            <a:ext cx="901892" cy="939806"/>
          </a:xfrm>
          <a:prstGeom prst="rect">
            <a:avLst/>
          </a:prstGeom>
        </p:spPr>
      </p:pic>
      <p:sp>
        <p:nvSpPr>
          <p:cNvPr id="22" name="TextBox 16">
            <a:extLst>
              <a:ext uri="{FF2B5EF4-FFF2-40B4-BE49-F238E27FC236}">
                <a16:creationId xmlns:a16="http://schemas.microsoft.com/office/drawing/2014/main" id="{10F93D23-DE01-4034-87C6-C65099B9E3EC}"/>
              </a:ext>
            </a:extLst>
          </p:cNvPr>
          <p:cNvSpPr txBox="1"/>
          <p:nvPr/>
        </p:nvSpPr>
        <p:spPr>
          <a:xfrm>
            <a:off x="2236265" y="1270381"/>
            <a:ext cx="4395183" cy="205826"/>
          </a:xfrm>
          <a:prstGeom prst="rect">
            <a:avLst/>
          </a:prstGeom>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Naviguer dans les filtres cumulables</a:t>
            </a:r>
          </a:p>
        </p:txBody>
      </p:sp>
      <p:pic>
        <p:nvPicPr>
          <p:cNvPr id="25" name="Graphique 24" descr="Ligne fléchée : courbe dans le sens des aiguilles d’une montre">
            <a:extLst>
              <a:ext uri="{FF2B5EF4-FFF2-40B4-BE49-F238E27FC236}">
                <a16:creationId xmlns:a16="http://schemas.microsoft.com/office/drawing/2014/main" id="{02CB5604-AC87-4975-BA75-2144187652E9}"/>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6981776" flipH="1" flipV="1">
            <a:off x="5535801" y="5245442"/>
            <a:ext cx="668382" cy="860678"/>
          </a:xfrm>
          <a:prstGeom prst="rect">
            <a:avLst/>
          </a:prstGeom>
        </p:spPr>
      </p:pic>
      <p:sp>
        <p:nvSpPr>
          <p:cNvPr id="26" name="TextBox 16">
            <a:extLst>
              <a:ext uri="{FF2B5EF4-FFF2-40B4-BE49-F238E27FC236}">
                <a16:creationId xmlns:a16="http://schemas.microsoft.com/office/drawing/2014/main" id="{24FC8D28-4526-4DE2-882E-374E285E716B}"/>
              </a:ext>
            </a:extLst>
          </p:cNvPr>
          <p:cNvSpPr txBox="1"/>
          <p:nvPr/>
        </p:nvSpPr>
        <p:spPr>
          <a:xfrm>
            <a:off x="3310580" y="5887341"/>
            <a:ext cx="3693697" cy="398186"/>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C00000"/>
                </a:solidFill>
                <a:latin typeface="Poppins"/>
                <a:ea typeface="Poppins"/>
                <a:cs typeface="Poppins"/>
                <a:sym typeface="Poppins"/>
              </a:rPr>
              <a:t>Sauvegarder avant de naviguer (pas de sauvegarde automatique)</a:t>
            </a:r>
          </a:p>
        </p:txBody>
      </p:sp>
      <p:sp>
        <p:nvSpPr>
          <p:cNvPr id="4" name="Accolade fermante 3">
            <a:extLst>
              <a:ext uri="{FF2B5EF4-FFF2-40B4-BE49-F238E27FC236}">
                <a16:creationId xmlns:a16="http://schemas.microsoft.com/office/drawing/2014/main" id="{728DCB25-1301-4567-8F9F-DF64E8CBE9F6}"/>
              </a:ext>
            </a:extLst>
          </p:cNvPr>
          <p:cNvSpPr/>
          <p:nvPr/>
        </p:nvSpPr>
        <p:spPr>
          <a:xfrm rot="5400000">
            <a:off x="8924945" y="1517906"/>
            <a:ext cx="481386" cy="4886037"/>
          </a:xfrm>
          <a:prstGeom prst="rightBrace">
            <a:avLst/>
          </a:prstGeom>
          <a:ln w="28575">
            <a:solidFill>
              <a:srgbClr val="E39E21"/>
            </a:solid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fr-FR"/>
          </a:p>
        </p:txBody>
      </p:sp>
      <p:pic>
        <p:nvPicPr>
          <p:cNvPr id="30" name="Graphique 29" descr="Ligne fléchée : courbe dans le sens des aiguilles d’une montre">
            <a:extLst>
              <a:ext uri="{FF2B5EF4-FFF2-40B4-BE49-F238E27FC236}">
                <a16:creationId xmlns:a16="http://schemas.microsoft.com/office/drawing/2014/main" id="{58844259-7B17-4DBB-BF12-F72C39ADAF0E}"/>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3423793" flipV="1">
            <a:off x="2450029" y="1421025"/>
            <a:ext cx="901892" cy="939806"/>
          </a:xfrm>
          <a:prstGeom prst="rect">
            <a:avLst/>
          </a:prstGeom>
        </p:spPr>
      </p:pic>
      <p:sp>
        <p:nvSpPr>
          <p:cNvPr id="31" name="TextBox 16">
            <a:extLst>
              <a:ext uri="{FF2B5EF4-FFF2-40B4-BE49-F238E27FC236}">
                <a16:creationId xmlns:a16="http://schemas.microsoft.com/office/drawing/2014/main" id="{54B07E5B-E681-48E3-83C5-655780C3B5E3}"/>
              </a:ext>
            </a:extLst>
          </p:cNvPr>
          <p:cNvSpPr txBox="1"/>
          <p:nvPr/>
        </p:nvSpPr>
        <p:spPr>
          <a:xfrm>
            <a:off x="3427867" y="1687544"/>
            <a:ext cx="3895042" cy="205826"/>
          </a:xfrm>
          <a:prstGeom prst="rect">
            <a:avLst/>
          </a:prstGeom>
          <a:solidFill>
            <a:schemeClr val="bg1"/>
          </a:solidFill>
        </p:spPr>
        <p:txBody>
          <a:bodyPr wrap="square" lIns="0" tIns="0" rIns="0" bIns="0" rtlCol="0" anchor="t">
            <a:spAutoFit/>
          </a:bodyPr>
          <a:lstStyle/>
          <a:p>
            <a:pPr algn="ctr">
              <a:lnSpc>
                <a:spcPts val="1493"/>
              </a:lnSpc>
            </a:pPr>
            <a:r>
              <a:rPr lang="fr-FR" sz="1400" dirty="0">
                <a:solidFill>
                  <a:srgbClr val="E39E21"/>
                </a:solidFill>
                <a:latin typeface="Poppins"/>
                <a:ea typeface="Poppins"/>
                <a:cs typeface="Poppins"/>
                <a:sym typeface="Poppins"/>
              </a:rPr>
              <a:t>Afficher les colonnes du </a:t>
            </a:r>
            <a:r>
              <a:rPr lang="fr-FR" sz="1400" dirty="0" err="1">
                <a:solidFill>
                  <a:srgbClr val="E39E21"/>
                </a:solidFill>
                <a:latin typeface="Poppins"/>
                <a:ea typeface="Poppins"/>
                <a:cs typeface="Poppins"/>
                <a:sym typeface="Poppins"/>
              </a:rPr>
              <a:t>Papripact</a:t>
            </a:r>
            <a:endParaRPr lang="fr-FR" sz="1400" dirty="0">
              <a:solidFill>
                <a:srgbClr val="E39E21"/>
              </a:solidFill>
              <a:latin typeface="Poppins"/>
              <a:ea typeface="Poppins"/>
              <a:cs typeface="Poppins"/>
              <a:sym typeface="Poppins"/>
            </a:endParaRPr>
          </a:p>
        </p:txBody>
      </p:sp>
      <p:sp>
        <p:nvSpPr>
          <p:cNvPr id="5" name="Espace réservé du numéro de diapositive 4">
            <a:extLst>
              <a:ext uri="{FF2B5EF4-FFF2-40B4-BE49-F238E27FC236}">
                <a16:creationId xmlns:a16="http://schemas.microsoft.com/office/drawing/2014/main" id="{2C4190A1-CCD2-45E6-AF45-34358E56E74E}"/>
              </a:ext>
            </a:extLst>
          </p:cNvPr>
          <p:cNvSpPr>
            <a:spLocks noGrp="1"/>
          </p:cNvSpPr>
          <p:nvPr>
            <p:ph type="sldNum" sz="quarter" idx="12"/>
          </p:nvPr>
        </p:nvSpPr>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45</a:t>
            </a:fld>
            <a:endParaRPr lang="fr-FR">
              <a:solidFill>
                <a:srgbClr val="A9E0F6"/>
              </a:solidFill>
              <a:latin typeface="Poppins" panose="00000500000000000000" pitchFamily="2" charset="0"/>
              <a:cs typeface="Poppins" panose="00000500000000000000" pitchFamily="2" charset="0"/>
            </a:endParaRPr>
          </a:p>
        </p:txBody>
      </p:sp>
      <p:pic>
        <p:nvPicPr>
          <p:cNvPr id="17" name="Graphique 16" descr="Flèche : demi-tour horizontal">
            <a:hlinkClick r:id="rId7" action="ppaction://hlinksldjump"/>
            <a:extLst>
              <a:ext uri="{FF2B5EF4-FFF2-40B4-BE49-F238E27FC236}">
                <a16:creationId xmlns:a16="http://schemas.microsoft.com/office/drawing/2014/main" id="{26F43697-9877-453A-B332-3A6511F1F01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6509" y="65225"/>
            <a:ext cx="451617" cy="451617"/>
          </a:xfrm>
          <a:prstGeom prst="rect">
            <a:avLst/>
          </a:prstGeom>
        </p:spPr>
      </p:pic>
    </p:spTree>
    <p:extLst>
      <p:ext uri="{BB962C8B-B14F-4D97-AF65-F5344CB8AC3E}">
        <p14:creationId xmlns:p14="http://schemas.microsoft.com/office/powerpoint/2010/main" val="41238747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a:extLst>
              <a:ext uri="{FF2B5EF4-FFF2-40B4-BE49-F238E27FC236}">
                <a16:creationId xmlns:a16="http://schemas.microsoft.com/office/drawing/2014/main" id="{F1D6D63D-E954-45E1-B784-D375002EF5F6}"/>
              </a:ext>
            </a:extLst>
          </p:cNvPr>
          <p:cNvPicPr>
            <a:picLocks noChangeAspect="1"/>
          </p:cNvPicPr>
          <p:nvPr/>
        </p:nvPicPr>
        <p:blipFill rotWithShape="1">
          <a:blip r:embed="rId2"/>
          <a:srcRect t="13339"/>
          <a:stretch/>
        </p:blipFill>
        <p:spPr>
          <a:xfrm>
            <a:off x="309951" y="2832366"/>
            <a:ext cx="11649491" cy="3107539"/>
          </a:xfrm>
          <a:prstGeom prst="rect">
            <a:avLst/>
          </a:prstGeom>
        </p:spPr>
      </p:pic>
      <p:sp>
        <p:nvSpPr>
          <p:cNvPr id="8" name="Titre 3">
            <a:extLst>
              <a:ext uri="{FF2B5EF4-FFF2-40B4-BE49-F238E27FC236}">
                <a16:creationId xmlns:a16="http://schemas.microsoft.com/office/drawing/2014/main" id="{CAA08C99-0DFD-4C29-A8FA-67600A4CD199}"/>
              </a:ext>
            </a:extLst>
          </p:cNvPr>
          <p:cNvSpPr txBox="1">
            <a:spLocks/>
          </p:cNvSpPr>
          <p:nvPr/>
        </p:nvSpPr>
        <p:spPr>
          <a:xfrm>
            <a:off x="838198" y="341677"/>
            <a:ext cx="10063581" cy="5903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000" kern="1200" cap="all" baseline="0">
                <a:solidFill>
                  <a:srgbClr val="09486D"/>
                </a:solidFill>
                <a:latin typeface="Poppins Medium" panose="00000600000000000000" pitchFamily="2" charset="0"/>
                <a:ea typeface="+mj-ea"/>
                <a:cs typeface="Poppins Medium" panose="00000600000000000000" pitchFamily="2" charset="0"/>
              </a:defRPr>
            </a:lvl1pPr>
          </a:lstStyle>
          <a:p>
            <a:r>
              <a:rPr lang="fr-FR" sz="2400" dirty="0"/>
              <a:t>EXPORTER votre DUERP</a:t>
            </a:r>
          </a:p>
        </p:txBody>
      </p:sp>
      <p:sp>
        <p:nvSpPr>
          <p:cNvPr id="35" name="TextBox 15">
            <a:extLst>
              <a:ext uri="{FF2B5EF4-FFF2-40B4-BE49-F238E27FC236}">
                <a16:creationId xmlns:a16="http://schemas.microsoft.com/office/drawing/2014/main" id="{846C7A00-5DC2-40CA-8C75-64619A45BCCD}"/>
              </a:ext>
            </a:extLst>
          </p:cNvPr>
          <p:cNvSpPr txBox="1"/>
          <p:nvPr/>
        </p:nvSpPr>
        <p:spPr>
          <a:xfrm>
            <a:off x="5200037" y="5601351"/>
            <a:ext cx="3177346" cy="523220"/>
          </a:xfrm>
          <a:prstGeom prst="rect">
            <a:avLst/>
          </a:prstGeom>
          <a:noFill/>
        </p:spPr>
        <p:txBody>
          <a:bodyPr wrap="square" rtlCol="0">
            <a:spAutoFit/>
          </a:bodyPr>
          <a:lstStyle>
            <a:defPPr>
              <a:defRPr lang="fr-FR"/>
            </a:defPPr>
            <a:lvl1pPr algn="ctr">
              <a:defRPr sz="1600">
                <a:solidFill>
                  <a:schemeClr val="accent5">
                    <a:lumMod val="50000"/>
                  </a:schemeClr>
                </a:solidFill>
                <a:latin typeface="Poppins Light" panose="00000400000000000000" pitchFamily="2" charset="0"/>
                <a:cs typeface="Poppins Light" panose="00000400000000000000" pitchFamily="2" charset="0"/>
              </a:defRPr>
            </a:lvl1pPr>
          </a:lstStyle>
          <a:p>
            <a:r>
              <a:rPr lang="fr-FR" sz="1400" dirty="0">
                <a:solidFill>
                  <a:srgbClr val="E39E21"/>
                </a:solidFill>
                <a:sym typeface="Poppins"/>
              </a:rPr>
              <a:t>Accessible après avoir démarré l’évaluation des risques</a:t>
            </a:r>
            <a:endParaRPr lang="en-US" sz="1400" dirty="0">
              <a:solidFill>
                <a:srgbClr val="E39E21"/>
              </a:solidFill>
              <a:sym typeface="Poppins"/>
            </a:endParaRPr>
          </a:p>
        </p:txBody>
      </p:sp>
      <p:pic>
        <p:nvPicPr>
          <p:cNvPr id="36" name="Graphique 35" descr="Ligne fléchée : courbe dans le sens des aiguilles d’une montre">
            <a:extLst>
              <a:ext uri="{FF2B5EF4-FFF2-40B4-BE49-F238E27FC236}">
                <a16:creationId xmlns:a16="http://schemas.microsoft.com/office/drawing/2014/main" id="{712F1AA7-656E-4B31-BE13-2DF115B0AA66}"/>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8441233">
            <a:off x="3977838" y="5139889"/>
            <a:ext cx="1201177" cy="1201177"/>
          </a:xfrm>
          <a:prstGeom prst="rect">
            <a:avLst/>
          </a:prstGeom>
        </p:spPr>
      </p:pic>
      <p:sp>
        <p:nvSpPr>
          <p:cNvPr id="27" name="Sous-titre 26">
            <a:extLst>
              <a:ext uri="{FF2B5EF4-FFF2-40B4-BE49-F238E27FC236}">
                <a16:creationId xmlns:a16="http://schemas.microsoft.com/office/drawing/2014/main" id="{3B368E89-1F5A-4C1C-960F-91832720AEA6}"/>
              </a:ext>
            </a:extLst>
          </p:cNvPr>
          <p:cNvSpPr>
            <a:spLocks noGrp="1"/>
          </p:cNvSpPr>
          <p:nvPr>
            <p:ph type="subTitle" idx="14"/>
          </p:nvPr>
        </p:nvSpPr>
        <p:spPr/>
        <p:txBody>
          <a:bodyPr/>
          <a:lstStyle/>
          <a:p>
            <a:endParaRPr lang="fr-FR"/>
          </a:p>
        </p:txBody>
      </p:sp>
      <p:sp>
        <p:nvSpPr>
          <p:cNvPr id="17" name="Espace réservé du contenu 7">
            <a:extLst>
              <a:ext uri="{FF2B5EF4-FFF2-40B4-BE49-F238E27FC236}">
                <a16:creationId xmlns:a16="http://schemas.microsoft.com/office/drawing/2014/main" id="{B57908DA-B41D-4CF9-BAE6-E80D1FBC0ACA}"/>
              </a:ext>
            </a:extLst>
          </p:cNvPr>
          <p:cNvSpPr>
            <a:spLocks noGrp="1"/>
          </p:cNvSpPr>
          <p:nvPr>
            <p:ph idx="1"/>
          </p:nvPr>
        </p:nvSpPr>
        <p:spPr>
          <a:xfrm>
            <a:off x="838198" y="1411924"/>
            <a:ext cx="10928929" cy="1243780"/>
          </a:xfrm>
        </p:spPr>
        <p:txBody>
          <a:bodyPr>
            <a:normAutofit lnSpcReduction="10000"/>
          </a:bodyPr>
          <a:lstStyle/>
          <a:p>
            <a:r>
              <a:rPr lang="fr-FR" sz="1400" dirty="0">
                <a:latin typeface="Poppins" panose="00000500000000000000" pitchFamily="50" charset="0"/>
                <a:cs typeface="Poppins" panose="00000500000000000000" pitchFamily="50" charset="0"/>
              </a:rPr>
              <a:t>Le DUERP est transmis aux destinataires indiqués, au format Excel. Il ne sert qu’à « figer » les données à un instant T (une fois par an par ex) et à respecter les obligations de communication.</a:t>
            </a:r>
          </a:p>
          <a:p>
            <a:r>
              <a:rPr lang="fr-FR" sz="1400" dirty="0">
                <a:latin typeface="Poppins" panose="00000500000000000000" pitchFamily="50" charset="0"/>
                <a:cs typeface="Poppins" panose="00000500000000000000" pitchFamily="50" charset="0"/>
              </a:rPr>
              <a:t>La mise à jour régulière des données doit être effectuée sur MDU.</a:t>
            </a:r>
          </a:p>
          <a:p>
            <a:r>
              <a:rPr lang="fr-FR" sz="1400" dirty="0">
                <a:latin typeface="Poppins" panose="00000500000000000000" pitchFamily="50" charset="0"/>
                <a:cs typeface="Poppins" panose="00000500000000000000" pitchFamily="50" charset="0"/>
              </a:rPr>
              <a:t>Avant de supprimer une unité de travail, MDU vous propose d’exporter votre DUERP afin de conserver l’historique des expositions si nécessaire</a:t>
            </a:r>
          </a:p>
        </p:txBody>
      </p:sp>
      <p:pic>
        <p:nvPicPr>
          <p:cNvPr id="9" name="Graphique 8" descr="Flèche : demi-tour horizontal">
            <a:hlinkClick r:id="rId5" action="ppaction://hlinksldjump"/>
            <a:extLst>
              <a:ext uri="{FF2B5EF4-FFF2-40B4-BE49-F238E27FC236}">
                <a16:creationId xmlns:a16="http://schemas.microsoft.com/office/drawing/2014/main" id="{7E42BA73-4CD7-4941-B2E7-B6E4827434B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6509" y="65225"/>
            <a:ext cx="451617" cy="451617"/>
          </a:xfrm>
          <a:prstGeom prst="rect">
            <a:avLst/>
          </a:prstGeom>
        </p:spPr>
      </p:pic>
      <p:sp>
        <p:nvSpPr>
          <p:cNvPr id="10" name="Espace réservé du numéro de diapositive 2">
            <a:extLst>
              <a:ext uri="{FF2B5EF4-FFF2-40B4-BE49-F238E27FC236}">
                <a16:creationId xmlns:a16="http://schemas.microsoft.com/office/drawing/2014/main" id="{574F8D02-F3E5-4350-A9F4-C60727CC56AC}"/>
              </a:ext>
            </a:extLst>
          </p:cNvPr>
          <p:cNvSpPr>
            <a:spLocks noGrp="1"/>
          </p:cNvSpPr>
          <p:nvPr>
            <p:ph type="sldNum" sz="quarter" idx="12"/>
          </p:nvPr>
        </p:nvSpPr>
        <p:spPr>
          <a:xfrm>
            <a:off x="9596128" y="6412031"/>
            <a:ext cx="2363314" cy="271814"/>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46</a:t>
            </a:fld>
            <a:endParaRPr lang="fr-FR" dirty="0">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9990213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ous-titre 11">
            <a:extLst>
              <a:ext uri="{FF2B5EF4-FFF2-40B4-BE49-F238E27FC236}">
                <a16:creationId xmlns:a16="http://schemas.microsoft.com/office/drawing/2014/main" id="{D2F83A92-BDBB-42C8-ABFA-AA250A01A104}"/>
              </a:ext>
            </a:extLst>
          </p:cNvPr>
          <p:cNvSpPr>
            <a:spLocks noGrp="1"/>
          </p:cNvSpPr>
          <p:nvPr>
            <p:ph type="subTitle" idx="14"/>
          </p:nvPr>
        </p:nvSpPr>
        <p:spPr>
          <a:xfrm>
            <a:off x="3649437" y="1872103"/>
            <a:ext cx="6660172" cy="3332941"/>
          </a:xfrm>
        </p:spPr>
        <p:txBody>
          <a:bodyPr/>
          <a:lstStyle/>
          <a:p>
            <a:r>
              <a:rPr lang="fr-FR" dirty="0"/>
              <a:t>malgré la lecture de ce guide, vous rencontrez des difficultés ?</a:t>
            </a:r>
          </a:p>
          <a:p>
            <a:endParaRPr lang="fr-FR" dirty="0"/>
          </a:p>
          <a:p>
            <a:r>
              <a:rPr lang="fr-FR" dirty="0"/>
              <a:t>Visualisez les tutoriels vidéos puis Contactez </a:t>
            </a:r>
            <a:r>
              <a:rPr lang="fr-FR"/>
              <a:t>si nécessaire </a:t>
            </a:r>
            <a:r>
              <a:rPr lang="fr-FR" dirty="0"/>
              <a:t>votre interlocuteur au sein de votre </a:t>
            </a:r>
            <a:r>
              <a:rPr lang="fr-FR" dirty="0" err="1"/>
              <a:t>spst</a:t>
            </a:r>
            <a:endParaRPr lang="fr-FR" dirty="0"/>
          </a:p>
        </p:txBody>
      </p:sp>
      <p:sp>
        <p:nvSpPr>
          <p:cNvPr id="2" name="Espace réservé du numéro de diapositive 1">
            <a:extLst>
              <a:ext uri="{FF2B5EF4-FFF2-40B4-BE49-F238E27FC236}">
                <a16:creationId xmlns:a16="http://schemas.microsoft.com/office/drawing/2014/main" id="{D3DD4A45-9502-4E9D-95FE-E8E4673620C9}"/>
              </a:ext>
            </a:extLst>
          </p:cNvPr>
          <p:cNvSpPr>
            <a:spLocks noGrp="1"/>
          </p:cNvSpPr>
          <p:nvPr>
            <p:ph type="sldNum" sz="quarter" idx="4294967295"/>
          </p:nvPr>
        </p:nvSpPr>
        <p:spPr>
          <a:xfrm>
            <a:off x="9828213" y="6411913"/>
            <a:ext cx="2363787" cy="271462"/>
          </a:xfrm>
        </p:spPr>
        <p:txBody>
          <a:bodyPr/>
          <a:lstStyle/>
          <a:p>
            <a:fld id="{1B57E1D6-25FA-4430-B330-0976D1544F03}" type="slidenum">
              <a:rPr lang="fr-FR" smtClean="0">
                <a:solidFill>
                  <a:srgbClr val="A9E0F6"/>
                </a:solidFill>
                <a:latin typeface="Poppins" panose="00000500000000000000" pitchFamily="2" charset="0"/>
                <a:cs typeface="Poppins" panose="00000500000000000000" pitchFamily="2" charset="0"/>
              </a:rPr>
              <a:pPr/>
              <a:t>47</a:t>
            </a:fld>
            <a:endParaRPr lang="fr-FR">
              <a:solidFill>
                <a:srgbClr val="A9E0F6"/>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0122146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2.0.5522"/>
  <p:tag name="SLIDO_PRESENTATION_ID" val="00000000-0000-0000-0000-000000000000"/>
  <p:tag name="SLIDO_EVENT_UUID" val="00074b23-67d6-41be-8561-e6d6f0d7ad27"/>
  <p:tag name="SLIDO_EVENT_SECTION_UUID" val="7b362739-46d8-4411-8095-ef2bde65702b"/>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DMDP Poppins">
      <a:majorFont>
        <a:latin typeface="Poppins Medium"/>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a:solidFill>
              <a:schemeClr val="bg1"/>
            </a:solidFill>
            <a:latin typeface="Poppins Light" panose="00000400000000000000" pitchFamily="2" charset="0"/>
            <a:cs typeface="Poppins Light" panose="00000400000000000000"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0B251A67CE264D9BC8401EE8E40D1A" ma:contentTypeVersion="23" ma:contentTypeDescription="Crée un document." ma:contentTypeScope="" ma:versionID="1466ccb08779635657919257640508c8">
  <xsd:schema xmlns:xsd="http://www.w3.org/2001/XMLSchema" xmlns:xs="http://www.w3.org/2001/XMLSchema" xmlns:p="http://schemas.microsoft.com/office/2006/metadata/properties" xmlns:ns2="57fa6f7a-10af-433a-a789-7d2c29198d65" xmlns:ns3="e0f85258-cc7c-4862-833a-237d6e65f7c6" targetNamespace="http://schemas.microsoft.com/office/2006/metadata/properties" ma:root="true" ma:fieldsID="b24733100dbd2e90a5ca0daa2994ecb6" ns2:_="" ns3:_="">
    <xsd:import namespace="57fa6f7a-10af-433a-a789-7d2c29198d65"/>
    <xsd:import namespace="e0f85258-cc7c-4862-833a-237d6e65f7c6"/>
    <xsd:element name="properties">
      <xsd:complexType>
        <xsd:sequence>
          <xsd:element name="documentManagement">
            <xsd:complexType>
              <xsd:all>
                <xsd:element ref="ns2:MigrationWizId" minOccurs="0"/>
                <xsd:element ref="ns2:MigrationWizIdPermissions" minOccurs="0"/>
                <xsd:element ref="ns2:MigrationWizIdVersion" minOccurs="0"/>
                <xsd:element ref="ns2:MigrationWizIdPermissionLevels" minOccurs="0"/>
                <xsd:element ref="ns2:MigrationWizIdDocumentLibraryPermissions" minOccurs="0"/>
                <xsd:element ref="ns2:MigrationWizIdSecurityGroups" minOccurs="0"/>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SearchProperties" minOccurs="0"/>
                <xsd:element ref="ns2:MediaServiceLocation" minOccurs="0"/>
                <xsd:element ref="ns2:Lienyoutub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fa6f7a-10af-433a-a789-7d2c29198d65"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Version" ma:index="10" nillable="true" ma:displayName="MigrationWizIdVersion" ma:internalName="MigrationWizIdVersion">
      <xsd:simpleType>
        <xsd:restriction base="dms:Text"/>
      </xsd:simpleType>
    </xsd:element>
    <xsd:element name="MigrationWizIdPermissionLevels" ma:index="11" nillable="true" ma:displayName="MigrationWizIdPermissionLevels" ma:internalName="MigrationWizIdPermissionLevels">
      <xsd:simpleType>
        <xsd:restriction base="dms:Text"/>
      </xsd:simpleType>
    </xsd:element>
    <xsd:element name="MigrationWizIdDocumentLibraryPermissions" ma:index="12" nillable="true" ma:displayName="MigrationWizIdDocumentLibraryPermissions" ma:internalName="MigrationWizIdDocumentLibraryPermissions">
      <xsd:simpleType>
        <xsd:restriction base="dms:Text"/>
      </xsd:simpleType>
    </xsd:element>
    <xsd:element name="MigrationWizIdSecurityGroups" ma:index="13" nillable="true" ma:displayName="MigrationWizIdSecurityGroups" ma:internalName="MigrationWizIdSecurityGroups">
      <xsd:simpleType>
        <xsd:restriction base="dms:Text"/>
      </xsd:simple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lcf76f155ced4ddcb4097134ff3c332f" ma:index="24" nillable="true" ma:taxonomy="true" ma:internalName="lcf76f155ced4ddcb4097134ff3c332f" ma:taxonomyFieldName="MediaServiceImageTags" ma:displayName="Balises d’images" ma:readOnly="false" ma:fieldId="{5cf76f15-5ced-4ddc-b409-7134ff3c332f}" ma:taxonomyMulti="true" ma:sspId="a2f7002f-d396-4269-bb3f-9eb123b63d91" ma:termSetId="09814cd3-568e-fe90-9814-8d621ff8fb84" ma:anchorId="fba54fb3-c3e1-fe81-a776-ca4b69148c4d" ma:open="true" ma:isKeyword="false">
      <xsd:complexType>
        <xsd:sequence>
          <xsd:element ref="pc:Terms" minOccurs="0" maxOccurs="1"/>
        </xsd:sequence>
      </xsd:complexType>
    </xsd:element>
    <xsd:element name="MediaServiceOCR" ma:index="26" nillable="true" ma:displayName="Extracted Text" ma:internalName="MediaServiceOCR" ma:readOnly="true">
      <xsd:simpleType>
        <xsd:restriction base="dms:Note">
          <xsd:maxLength value="255"/>
        </xsd:restriction>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Location" ma:index="28" nillable="true" ma:displayName="Location" ma:indexed="true" ma:internalName="MediaServiceLocation" ma:readOnly="true">
      <xsd:simpleType>
        <xsd:restriction base="dms:Text"/>
      </xsd:simpleType>
    </xsd:element>
    <xsd:element name="Lienyoutube" ma:index="29" nillable="true" ma:displayName="Lien youtube" ma:format="Dropdown" ma:internalName="Lienyoutub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0f85258-cc7c-4862-833a-237d6e65f7c6" elementFormDefault="qualified">
    <xsd:import namespace="http://schemas.microsoft.com/office/2006/documentManagement/types"/>
    <xsd:import namespace="http://schemas.microsoft.com/office/infopath/2007/PartnerControls"/>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element name="TaxCatchAll" ma:index="25" nillable="true" ma:displayName="Taxonomy Catch All Column" ma:hidden="true" ma:list="{79588284-b3e6-4d49-8957-bef0c04c8fb7}" ma:internalName="TaxCatchAll" ma:showField="CatchAllData" ma:web="e0f85258-cc7c-4862-833a-237d6e65f7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igrationWizIdPermissions xmlns="57fa6f7a-10af-433a-a789-7d2c29198d65" xsi:nil="true"/>
    <MigrationWizIdDocumentLibraryPermissions xmlns="57fa6f7a-10af-433a-a789-7d2c29198d65" xsi:nil="true"/>
    <MigrationWizIdPermissionLevels xmlns="57fa6f7a-10af-433a-a789-7d2c29198d65" xsi:nil="true"/>
    <MigrationWizIdSecurityGroups xmlns="57fa6f7a-10af-433a-a789-7d2c29198d65" xsi:nil="true"/>
    <TaxCatchAll xmlns="e0f85258-cc7c-4862-833a-237d6e65f7c6" xsi:nil="true"/>
    <MigrationWizId xmlns="57fa6f7a-10af-433a-a789-7d2c29198d65" xsi:nil="true"/>
    <MigrationWizIdVersion xmlns="57fa6f7a-10af-433a-a789-7d2c29198d65" xsi:nil="true"/>
    <lcf76f155ced4ddcb4097134ff3c332f xmlns="57fa6f7a-10af-433a-a789-7d2c29198d65">
      <Terms xmlns="http://schemas.microsoft.com/office/infopath/2007/PartnerControls"/>
    </lcf76f155ced4ddcb4097134ff3c332f>
    <Lienyoutube xmlns="57fa6f7a-10af-433a-a789-7d2c29198d65" xsi:nil="true"/>
  </documentManagement>
</p:properties>
</file>

<file path=customXml/itemProps1.xml><?xml version="1.0" encoding="utf-8"?>
<ds:datastoreItem xmlns:ds="http://schemas.openxmlformats.org/officeDocument/2006/customXml" ds:itemID="{F5D67B82-8663-4E09-8EBB-14289D4444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fa6f7a-10af-433a-a789-7d2c29198d65"/>
    <ds:schemaRef ds:uri="e0f85258-cc7c-4862-833a-237d6e65f7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6472C5-D0C1-4686-AD26-D7F8003ECA5A}">
  <ds:schemaRefs>
    <ds:schemaRef ds:uri="http://schemas.microsoft.com/sharepoint/v3/contenttype/forms"/>
  </ds:schemaRefs>
</ds:datastoreItem>
</file>

<file path=customXml/itemProps3.xml><?xml version="1.0" encoding="utf-8"?>
<ds:datastoreItem xmlns:ds="http://schemas.openxmlformats.org/officeDocument/2006/customXml" ds:itemID="{BD5CC086-E9D6-410F-8088-017FDE190991}">
  <ds:schemaRefs>
    <ds:schemaRef ds:uri="http://schemas.microsoft.com/office/2006/metadata/properties"/>
    <ds:schemaRef ds:uri="http://schemas.microsoft.com/office/infopath/2007/PartnerControls"/>
    <ds:schemaRef ds:uri="57fa6f7a-10af-433a-a789-7d2c29198d65"/>
    <ds:schemaRef ds:uri="e0f85258-cc7c-4862-833a-237d6e65f7c6"/>
  </ds:schemaRefs>
</ds:datastoreItem>
</file>

<file path=docProps/app.xml><?xml version="1.0" encoding="utf-8"?>
<Properties xmlns="http://schemas.openxmlformats.org/officeDocument/2006/extended-properties" xmlns:vt="http://schemas.openxmlformats.org/officeDocument/2006/docPropsVTypes">
  <TotalTime>3606</TotalTime>
  <Words>3660</Words>
  <Application>Microsoft Office PowerPoint</Application>
  <PresentationFormat>Grand écran</PresentationFormat>
  <Paragraphs>586</Paragraphs>
  <Slides>47</Slides>
  <Notes>10</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47</vt:i4>
      </vt:variant>
    </vt:vector>
  </HeadingPairs>
  <TitlesOfParts>
    <vt:vector size="60" baseType="lpstr">
      <vt:lpstr>Aptos Light</vt:lpstr>
      <vt:lpstr>Arial</vt:lpstr>
      <vt:lpstr>Calibri</vt:lpstr>
      <vt:lpstr>Courier New</vt:lpstr>
      <vt:lpstr>Poppins</vt:lpstr>
      <vt:lpstr>Poppins ExtraLight</vt:lpstr>
      <vt:lpstr>Poppins Light</vt:lpstr>
      <vt:lpstr>Poppins Medium</vt:lpstr>
      <vt:lpstr>Poppins SemiBold</vt:lpstr>
      <vt:lpstr>Studly</vt:lpstr>
      <vt:lpstr>Wingdings</vt:lpstr>
      <vt:lpstr>Wingdings 3</vt:lpstr>
      <vt:lpstr>Thème Office</vt:lpstr>
      <vt:lpstr>GUIDE MDU</vt:lpstr>
      <vt:lpstr>SOMMAIRE</vt:lpstr>
      <vt:lpstr>ACCES A MON DOCUMENT UNIQUE</vt:lpstr>
      <vt:lpstr>MON Etat des lieux</vt:lpstr>
      <vt:lpstr>MON Etat des lieux</vt:lpstr>
      <vt:lpstr>Mes Risques professionnels</vt:lpstr>
      <vt:lpstr>Page d’accueil de MDU </vt:lpstr>
      <vt:lpstr>Gérer les administrateurs </vt:lpstr>
      <vt:lpstr>choisir la cotation des risques</vt:lpstr>
      <vt:lpstr>Activités et nombre de salariés</vt:lpstr>
      <vt:lpstr>Les activités</vt:lpstr>
      <vt:lpstr>Définir la structure de l’entreprise</vt:lpstr>
      <vt:lpstr>Les unités</vt:lpstr>
      <vt:lpstr>L’Unité commune</vt:lpstr>
      <vt:lpstr>Ajouter une unité</vt:lpstr>
      <vt:lpstr>Ajouter une unité</vt:lpstr>
      <vt:lpstr>Paramétrer une unité</vt:lpstr>
      <vt:lpstr>Paramétrer une unité</vt:lpstr>
      <vt:lpstr>Paramétrer une unité</vt:lpstr>
      <vt:lpstr>Paramétrer une unité</vt:lpstr>
      <vt:lpstr>Paramétrer une unité</vt:lpstr>
      <vt:lpstr>Paramétrer une unité</vt:lpstr>
      <vt:lpstr>Modifier l’organisation</vt:lpstr>
      <vt:lpstr>Partager mdu avec vos salaries </vt:lpstr>
      <vt:lpstr>Evaluer les risques</vt:lpstr>
      <vt:lpstr>Formulaire d’Evaluation des risques</vt:lpstr>
      <vt:lpstr>Formulaire d’Evaluation des risques</vt:lpstr>
      <vt:lpstr>Formulaire d’Evaluation des risques</vt:lpstr>
      <vt:lpstr>Evaluer les risques</vt:lpstr>
      <vt:lpstr>Evaluer les risques</vt:lpstr>
      <vt:lpstr>Evaluer les risques</vt:lpstr>
      <vt:lpstr>Collaborer AVEC VOS Salariés</vt:lpstr>
      <vt:lpstr>MODE PARTAGE Salariés</vt:lpstr>
      <vt:lpstr>Collaborer AVEC votre SPST</vt:lpstr>
      <vt:lpstr>MODE PARTAGE SPST</vt:lpstr>
      <vt:lpstr>Proposition de mise à jour</vt:lpstr>
      <vt:lpstr>Proposition de mise à jour</vt:lpstr>
      <vt:lpstr>Proposition de mise à jour</vt:lpstr>
      <vt:lpstr>ACCEPTER TOUTES LES Données</vt:lpstr>
      <vt:lpstr>refuser toutes LES Données</vt:lpstr>
      <vt:lpstr>Accepter certaines Données</vt:lpstr>
      <vt:lpstr>TABLEAU d’évaluation des risques </vt:lpstr>
      <vt:lpstr>TABLEAU d’évaluation des risques  </vt:lpstr>
      <vt:lpstr>PLAN D’ACTIONS </vt:lpstr>
      <vt:lpstr>Plan d’actions</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Amélie LEROIJ</dc:creator>
  <cp:lastModifiedBy>Julie BESSON</cp:lastModifiedBy>
  <cp:revision>18</cp:revision>
  <cp:lastPrinted>1601-01-01T00:00:00Z</cp:lastPrinted>
  <dcterms:created xsi:type="dcterms:W3CDTF">2024-09-03T13:52:13Z</dcterms:created>
  <dcterms:modified xsi:type="dcterms:W3CDTF">2026-04-13T09:49:58Z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1.12.0.5522</vt:lpwstr>
  </property>
  <property fmtid="{D5CDD505-2E9C-101B-9397-08002B2CF9AE}" pid="3" name="ContentTypeId">
    <vt:lpwstr>0x0101005E0B251A67CE264D9BC8401EE8E40D1A</vt:lpwstr>
  </property>
  <property fmtid="{D5CDD505-2E9C-101B-9397-08002B2CF9AE}" pid="4" name="MediaServiceImageTags">
    <vt:lpwstr/>
  </property>
</Properties>
</file>